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84" r:id="rId1"/>
  </p:sldMasterIdLst>
  <p:notesMasterIdLst>
    <p:notesMasterId r:id="rId12"/>
  </p:notesMasterIdLst>
  <p:sldIdLst>
    <p:sldId id="290" r:id="rId2"/>
    <p:sldId id="277" r:id="rId3"/>
    <p:sldId id="287" r:id="rId4"/>
    <p:sldId id="301" r:id="rId5"/>
    <p:sldId id="289" r:id="rId6"/>
    <p:sldId id="294" r:id="rId7"/>
    <p:sldId id="292" r:id="rId8"/>
    <p:sldId id="296" r:id="rId9"/>
    <p:sldId id="295" r:id="rId10"/>
    <p:sldId id="297" r:id="rId11"/>
  </p:sldIdLst>
  <p:sldSz cx="12192000" cy="6858000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9712" autoAdjust="0"/>
  </p:normalViewPr>
  <p:slideViewPr>
    <p:cSldViewPr snapToGrid="0">
      <p:cViewPr>
        <p:scale>
          <a:sx n="66" d="100"/>
          <a:sy n="66" d="100"/>
        </p:scale>
        <p:origin x="-888" y="-26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82A89D-B6C6-4703-BA70-AD82D2B7C7FE}" type="datetimeFigureOut">
              <a:rPr lang="en-MY" smtClean="0"/>
              <a:t>31/10/2018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97F893-E256-4920-BF7E-EF2C2680F6D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125271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7F893-E256-4920-BF7E-EF2C2680F6D9}" type="slidenum">
              <a:rPr lang="en-MY" smtClean="0">
                <a:solidFill>
                  <a:prstClr val="black"/>
                </a:solidFill>
              </a:rPr>
              <a:pPr/>
              <a:t>2</a:t>
            </a:fld>
            <a:endParaRPr lang="en-MY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4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7F893-E256-4920-BF7E-EF2C2680F6D9}" type="slidenum">
              <a:rPr lang="en-MY" smtClean="0">
                <a:solidFill>
                  <a:prstClr val="black"/>
                </a:solidFill>
              </a:rPr>
              <a:pPr/>
              <a:t>3</a:t>
            </a:fld>
            <a:endParaRPr lang="en-MY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4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7F893-E256-4920-BF7E-EF2C2680F6D9}" type="slidenum">
              <a:rPr lang="en-MY" smtClean="0">
                <a:solidFill>
                  <a:prstClr val="black"/>
                </a:solidFill>
              </a:rPr>
              <a:pPr/>
              <a:t>4</a:t>
            </a:fld>
            <a:endParaRPr lang="en-MY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44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7F893-E256-4920-BF7E-EF2C2680F6D9}" type="slidenum">
              <a:rPr lang="en-MY" smtClean="0">
                <a:solidFill>
                  <a:prstClr val="black"/>
                </a:solidFill>
              </a:rPr>
              <a:pPr/>
              <a:t>5</a:t>
            </a:fld>
            <a:endParaRPr lang="en-MY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44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7F893-E256-4920-BF7E-EF2C2680F6D9}" type="slidenum">
              <a:rPr lang="en-MY" smtClean="0">
                <a:solidFill>
                  <a:prstClr val="black"/>
                </a:solidFill>
              </a:rPr>
              <a:pPr/>
              <a:t>6</a:t>
            </a:fld>
            <a:endParaRPr lang="en-MY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44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7F893-E256-4920-BF7E-EF2C2680F6D9}" type="slidenum">
              <a:rPr lang="en-MY" smtClean="0">
                <a:solidFill>
                  <a:prstClr val="black"/>
                </a:solidFill>
              </a:rPr>
              <a:pPr/>
              <a:t>7</a:t>
            </a:fld>
            <a:endParaRPr lang="en-MY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44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7F893-E256-4920-BF7E-EF2C2680F6D9}" type="slidenum">
              <a:rPr lang="en-MY" smtClean="0">
                <a:solidFill>
                  <a:prstClr val="black"/>
                </a:solidFill>
              </a:rPr>
              <a:pPr/>
              <a:t>8</a:t>
            </a:fld>
            <a:endParaRPr lang="en-MY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44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7F893-E256-4920-BF7E-EF2C2680F6D9}" type="slidenum">
              <a:rPr lang="en-MY" smtClean="0">
                <a:solidFill>
                  <a:prstClr val="black"/>
                </a:solidFill>
              </a:rPr>
              <a:pPr/>
              <a:t>9</a:t>
            </a:fld>
            <a:endParaRPr lang="en-MY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44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7F893-E256-4920-BF7E-EF2C2680F6D9}" type="slidenum">
              <a:rPr lang="en-MY" smtClean="0">
                <a:solidFill>
                  <a:prstClr val="black"/>
                </a:solidFill>
              </a:rPr>
              <a:pPr/>
              <a:t>10</a:t>
            </a:fld>
            <a:endParaRPr lang="en-MY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4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F1A1-FADD-4249-9F1A-CA9E7279636B}" type="datetime1">
              <a:rPr lang="en-MY" smtClean="0"/>
              <a:t>31/10/2018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8055-5C8D-4643-B2E7-00EFDB34B10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553369651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69165-8D19-4398-99A0-B65169EC54E1}" type="datetime1">
              <a:rPr lang="en-MY" smtClean="0"/>
              <a:t>31/10/2018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8055-5C8D-4643-B2E7-00EFDB34B10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11635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E3727-0792-4C84-90E8-4F5EA83EE477}" type="datetime1">
              <a:rPr lang="en-MY" smtClean="0"/>
              <a:t>31/10/2018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8055-5C8D-4643-B2E7-00EFDB34B10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814899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FD0DD-591C-43BD-BC82-639DD9BF3B76}" type="datetime1">
              <a:rPr lang="en-MY" smtClean="0"/>
              <a:t>31/10/2018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8055-5C8D-4643-B2E7-00EFDB34B10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359244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032A-D97F-4A5E-86D9-A58534DB0F43}" type="datetime1">
              <a:rPr lang="en-MY" smtClean="0"/>
              <a:t>31/10/2018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8055-5C8D-4643-B2E7-00EFDB34B10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199764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02431-E0F8-482E-A8E3-D38004209332}" type="datetime1">
              <a:rPr lang="en-MY" smtClean="0"/>
              <a:t>31/10/2018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8055-5C8D-4643-B2E7-00EFDB34B10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12560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A1D1E-8232-411B-8DB8-2D6456D3D940}" type="datetime1">
              <a:rPr lang="en-MY" smtClean="0"/>
              <a:t>31/10/2018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8055-5C8D-4643-B2E7-00EFDB34B10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266637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780C9-201C-49EB-A6FF-2593B82C98C3}" type="datetime1">
              <a:rPr lang="en-MY" smtClean="0"/>
              <a:t>31/10/2018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8055-5C8D-4643-B2E7-00EFDB34B10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278581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44C6A-B936-443A-B126-1D489D26E4E5}" type="datetime1">
              <a:rPr lang="en-MY" smtClean="0"/>
              <a:t>31/10/2018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8055-5C8D-4643-B2E7-00EFDB34B10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78810592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C3DCD-56B0-463F-91B3-7489AFC074CF}" type="datetime1">
              <a:rPr lang="en-MY" smtClean="0"/>
              <a:t>31/10/2018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8055-5C8D-4643-B2E7-00EFDB34B10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920407582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19572-057C-4FDC-A0B8-3FA3B5E8EFFC}" type="datetime1">
              <a:rPr lang="en-MY" smtClean="0"/>
              <a:t>31/10/2018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08055-5C8D-4643-B2E7-00EFDB34B10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785140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31D5AD-C37B-4880-887D-92E54147CFAD}" type="datetime1">
              <a:rPr lang="en-MY" smtClean="0"/>
              <a:t>31/10/2018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08055-5C8D-4643-B2E7-00EFDB34B10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258445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5" r:id="rId1"/>
    <p:sldLayoutId id="2147484386" r:id="rId2"/>
    <p:sldLayoutId id="2147484387" r:id="rId3"/>
    <p:sldLayoutId id="2147484388" r:id="rId4"/>
    <p:sldLayoutId id="2147484389" r:id="rId5"/>
    <p:sldLayoutId id="2147484390" r:id="rId6"/>
    <p:sldLayoutId id="2147484391" r:id="rId7"/>
    <p:sldLayoutId id="2147484392" r:id="rId8"/>
    <p:sldLayoutId id="2147484393" r:id="rId9"/>
    <p:sldLayoutId id="2147484394" r:id="rId10"/>
    <p:sldLayoutId id="21474843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3786" y="5657671"/>
            <a:ext cx="632955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5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Cambria" panose="02040503050406030204" pitchFamily="18" charset="0"/>
              </a:rPr>
              <a:t>SUBSTANCE ABUSE </a:t>
            </a:r>
            <a:br>
              <a:rPr lang="en-US" sz="35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Cambria" panose="02040503050406030204" pitchFamily="18" charset="0"/>
              </a:rPr>
            </a:br>
            <a:r>
              <a:rPr lang="en-US" sz="35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latin typeface="Cambria" panose="02040503050406030204" pitchFamily="18" charset="0"/>
              </a:rPr>
              <a:t>(PENYALAHGUNAAN BAHAN)</a:t>
            </a:r>
          </a:p>
        </p:txBody>
      </p:sp>
      <p:sp>
        <p:nvSpPr>
          <p:cNvPr id="6" name="Rectangle 5"/>
          <p:cNvSpPr/>
          <p:nvPr/>
        </p:nvSpPr>
        <p:spPr>
          <a:xfrm>
            <a:off x="7236014" y="5649309"/>
            <a:ext cx="342068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latin typeface="Cambria" panose="02040503050406030204" pitchFamily="18" charset="0"/>
              </a:rPr>
              <a:t>Date : 31 October 2018</a:t>
            </a:r>
          </a:p>
          <a:p>
            <a:r>
              <a:rPr lang="en-US" sz="2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effectLst/>
                <a:latin typeface="Cambria" panose="02040503050406030204" pitchFamily="18" charset="0"/>
              </a:rPr>
              <a:t>Time : 8.30 </a:t>
            </a:r>
            <a:r>
              <a:rPr lang="en-US" sz="2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effectLst/>
                <a:latin typeface="Cambria" panose="02040503050406030204" pitchFamily="18" charset="0"/>
              </a:rPr>
              <a:t>a.m</a:t>
            </a:r>
            <a:endParaRPr lang="en-US" sz="2400" b="1" cap="none" spc="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bg1"/>
              </a:solidFill>
              <a:effectLst/>
              <a:latin typeface="Cambria" panose="02040503050406030204" pitchFamily="18" charset="0"/>
            </a:endParaRPr>
          </a:p>
          <a:p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latin typeface="Cambria" panose="02040503050406030204" pitchFamily="18" charset="0"/>
              </a:rPr>
              <a:t>Venue : HQ KSSB</a:t>
            </a:r>
            <a:endParaRPr lang="en-US" sz="2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bg1"/>
              </a:solidFill>
              <a:effectLst/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72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93304" y="6286010"/>
            <a:ext cx="604911" cy="365125"/>
          </a:xfrm>
        </p:spPr>
        <p:txBody>
          <a:bodyPr/>
          <a:lstStyle/>
          <a:p>
            <a:fld id="{6C608055-5C8D-4643-B2E7-00EFDB34B10E}" type="slidenum">
              <a:rPr lang="en-MY" sz="1500" b="1" smtClean="0">
                <a:solidFill>
                  <a:prstClr val="black"/>
                </a:solidFill>
                <a:latin typeface="Cambria" panose="02040503050406030204" pitchFamily="18" charset="0"/>
              </a:rPr>
              <a:pPr/>
              <a:t>10</a:t>
            </a:fld>
            <a:endParaRPr lang="en-MY" sz="1500" b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9" name="Title 6"/>
          <p:cNvSpPr txBox="1">
            <a:spLocks/>
          </p:cNvSpPr>
          <p:nvPr/>
        </p:nvSpPr>
        <p:spPr>
          <a:xfrm>
            <a:off x="207436" y="2399503"/>
            <a:ext cx="11722731" cy="2448268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MY" sz="5100" dirty="0" smtClean="0">
              <a:latin typeface="Cambria" panose="02040503050406030204" pitchFamily="18" charset="0"/>
              <a:ea typeface="Cambria Math" panose="02040503050406030204" pitchFamily="18" charset="0"/>
            </a:endParaRPr>
          </a:p>
          <a:p>
            <a:pPr algn="ctr"/>
            <a:r>
              <a:rPr lang="en-MY" sz="5100" dirty="0" smtClean="0">
                <a:latin typeface="Cambria" panose="02040503050406030204" pitchFamily="18" charset="0"/>
                <a:ea typeface="Cambria Math" panose="02040503050406030204" pitchFamily="18" charset="0"/>
              </a:rPr>
              <a:t>TERIMA KASIH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45136" y="1064189"/>
            <a:ext cx="11785031" cy="6354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prstClr val="white"/>
              </a:solidFill>
            </a:endParaRPr>
          </a:p>
        </p:txBody>
      </p:sp>
      <p:pic>
        <p:nvPicPr>
          <p:cNvPr id="1026" name="Picture 2" descr="C:\Users\acer\Desktop\SEMESTA\KSSB\Logo-KSS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881" y="-106521"/>
            <a:ext cx="1822159" cy="128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cer\Desktop\SEMESTA\ISO\final-sirim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668" y="-248393"/>
            <a:ext cx="2636802" cy="1582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633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93304" y="6286010"/>
            <a:ext cx="604911" cy="365125"/>
          </a:xfrm>
        </p:spPr>
        <p:txBody>
          <a:bodyPr/>
          <a:lstStyle/>
          <a:p>
            <a:fld id="{6C608055-5C8D-4643-B2E7-00EFDB34B10E}" type="slidenum">
              <a:rPr lang="en-MY" sz="1500" b="1" smtClean="0">
                <a:solidFill>
                  <a:prstClr val="black"/>
                </a:solidFill>
                <a:latin typeface="Cambria" panose="02040503050406030204" pitchFamily="18" charset="0"/>
              </a:rPr>
              <a:pPr/>
              <a:t>2</a:t>
            </a:fld>
            <a:endParaRPr lang="en-MY" sz="1500" b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9" name="Title 6"/>
          <p:cNvSpPr txBox="1">
            <a:spLocks/>
          </p:cNvSpPr>
          <p:nvPr/>
        </p:nvSpPr>
        <p:spPr>
          <a:xfrm>
            <a:off x="45752" y="-252781"/>
            <a:ext cx="12191999" cy="5870448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MY" sz="5100" dirty="0" smtClean="0">
              <a:latin typeface="Cambria" panose="02040503050406030204" pitchFamily="18" charset="0"/>
              <a:ea typeface="Cambria Math" panose="02040503050406030204" pitchFamily="18" charset="0"/>
            </a:endParaRPr>
          </a:p>
          <a:p>
            <a:pPr algn="ctr"/>
            <a:endParaRPr lang="en-MY" sz="5100" dirty="0" smtClean="0">
              <a:latin typeface="Cambria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93993" y="131133"/>
            <a:ext cx="11236174" cy="1137941"/>
          </a:xfrm>
        </p:spPr>
        <p:txBody>
          <a:bodyPr>
            <a:noAutofit/>
          </a:bodyPr>
          <a:lstStyle/>
          <a:p>
            <a:pPr eaLnBrk="1" hangingPunct="1"/>
            <a:r>
              <a:rPr lang="en-MY" altLang="en-US" sz="2000" b="1" dirty="0" smtClean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/>
            </a:r>
            <a:br>
              <a:rPr lang="en-MY" altLang="en-US" sz="2000" b="1" dirty="0" smtClean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MY" altLang="en-US" sz="2000" b="1" dirty="0">
                <a:latin typeface="Cambria" panose="02040503050406030204" pitchFamily="18" charset="0"/>
                <a:cs typeface="Arial" panose="020B0604020202020204" pitchFamily="34" charset="0"/>
              </a:rPr>
              <a:t/>
            </a:r>
            <a:br>
              <a:rPr lang="en-MY" altLang="en-US" sz="2000" b="1" dirty="0"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MY" altLang="en-US" sz="2000" b="1" dirty="0" smtClean="0">
                <a:latin typeface="Cambria" panose="02040503050406030204" pitchFamily="18" charset="0"/>
                <a:cs typeface="Arial" panose="020B0604020202020204" pitchFamily="34" charset="0"/>
              </a:rPr>
              <a:t>PENDAHULUAN</a:t>
            </a:r>
            <a:r>
              <a:rPr lang="en-MY" alt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/>
            </a:r>
            <a:br>
              <a:rPr lang="en-MY" alt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MY" alt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45136" y="1064189"/>
            <a:ext cx="11785031" cy="6354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prstClr val="white"/>
              </a:solidFill>
            </a:endParaRP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45752" y="1196753"/>
            <a:ext cx="11596308" cy="3385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w Cen MT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/>
              </a:defRPr>
            </a:lvl9pPr>
          </a:lstStyle>
          <a:p>
            <a:pPr marL="631825" lvl="1" indent="-519113" algn="just">
              <a:buFont typeface="Wingdings" panose="05000000000000000000" pitchFamily="2" charset="2"/>
              <a:buChar char="v"/>
              <a:defRPr/>
            </a:pPr>
            <a:r>
              <a:rPr lang="en-US" b="1" dirty="0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PENYALAHGUNAAN BAHAN</a:t>
            </a:r>
          </a:p>
          <a:p>
            <a:pPr marL="631825" lvl="1" indent="-519113" algn="just">
              <a:buFont typeface="Wingdings" panose="05000000000000000000" pitchFamily="2" charset="2"/>
              <a:buChar char="q"/>
              <a:defRPr/>
            </a:pPr>
            <a:endParaRPr lang="en-US" b="1" dirty="0">
              <a:solidFill>
                <a:prstClr val="black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112712" lvl="1" indent="0" algn="just">
              <a:defRPr/>
            </a:pPr>
            <a:r>
              <a:rPr lang="en-US" b="1" dirty="0" err="1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Penyalahgunaan</a:t>
            </a:r>
            <a:r>
              <a:rPr lang="en-US" b="1" dirty="0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bermaksud</a:t>
            </a:r>
            <a:r>
              <a:rPr lang="en-US" b="1" dirty="0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penggunaan</a:t>
            </a:r>
            <a:r>
              <a:rPr lang="en-US" b="1" dirty="0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apa</a:t>
            </a:r>
            <a:r>
              <a:rPr lang="en-US" b="1" dirty="0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jua</a:t>
            </a:r>
            <a:r>
              <a:rPr lang="en-US" b="1" dirty="0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jenis</a:t>
            </a:r>
            <a:r>
              <a:rPr lang="en-US" b="1" dirty="0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bahan</a:t>
            </a:r>
            <a:r>
              <a:rPr lang="en-US" b="1" dirty="0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b="1" dirty="0" err="1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bertentangan</a:t>
            </a:r>
            <a:r>
              <a:rPr lang="en-US" b="1" dirty="0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dengan</a:t>
            </a:r>
            <a:r>
              <a:rPr lang="en-US" b="1" dirty="0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kepentingan</a:t>
            </a:r>
            <a:r>
              <a:rPr lang="en-US" b="1" dirty="0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rawatan</a:t>
            </a:r>
            <a:r>
              <a:rPr lang="en-US" b="1" dirty="0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dan</a:t>
            </a:r>
            <a:r>
              <a:rPr lang="en-US" b="1" dirty="0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fungsinya</a:t>
            </a:r>
            <a:r>
              <a:rPr lang="en-US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endParaRPr lang="en-US" b="1" dirty="0" smtClean="0">
              <a:solidFill>
                <a:prstClr val="black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112712" lvl="1" indent="0" algn="just">
              <a:defRPr/>
            </a:pPr>
            <a:endParaRPr lang="en-US" b="1" dirty="0">
              <a:solidFill>
                <a:prstClr val="black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112712" lvl="1" indent="0" algn="just">
              <a:defRPr/>
            </a:pPr>
            <a:r>
              <a:rPr lang="en-US" b="1" dirty="0" err="1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Bahan</a:t>
            </a:r>
            <a:r>
              <a:rPr lang="en-US" b="1" dirty="0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b="1" dirty="0" err="1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dimaksudkan</a:t>
            </a:r>
            <a:r>
              <a:rPr lang="en-US" b="1" dirty="0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ialah</a:t>
            </a:r>
            <a:r>
              <a:rPr lang="en-US" b="1" dirty="0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ubat</a:t>
            </a:r>
            <a:r>
              <a:rPr lang="en-US" b="1" dirty="0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b="1" dirty="0" err="1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racun</a:t>
            </a:r>
            <a:r>
              <a:rPr lang="en-US" b="1" dirty="0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b="1" dirty="0" err="1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dadah</a:t>
            </a:r>
            <a:r>
              <a:rPr lang="en-US" b="1" dirty="0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dan</a:t>
            </a:r>
            <a:r>
              <a:rPr lang="en-US" b="1" dirty="0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alkohol</a:t>
            </a:r>
            <a:r>
              <a:rPr lang="en-US" b="1" dirty="0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112712" lvl="1" indent="0" algn="just">
              <a:defRPr/>
            </a:pPr>
            <a:endParaRPr lang="en-US" b="1" dirty="0" smtClean="0">
              <a:solidFill>
                <a:prstClr val="black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112712" lvl="1" indent="0" algn="just">
              <a:defRPr/>
            </a:pPr>
            <a:r>
              <a:rPr lang="en-US" b="1" dirty="0" err="1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Sesetengah</a:t>
            </a:r>
            <a:r>
              <a:rPr lang="en-US" b="1" dirty="0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bahan</a:t>
            </a:r>
            <a:r>
              <a:rPr lang="en-US" b="1" dirty="0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berupaya</a:t>
            </a:r>
            <a:r>
              <a:rPr lang="en-US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mempengaruhi</a:t>
            </a:r>
            <a:r>
              <a:rPr lang="en-US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otak</a:t>
            </a:r>
            <a:r>
              <a:rPr lang="en-US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dan</a:t>
            </a:r>
            <a:r>
              <a:rPr lang="en-US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minda</a:t>
            </a:r>
            <a:r>
              <a:rPr lang="en-US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pengguna</a:t>
            </a:r>
            <a:r>
              <a:rPr lang="en-US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dan</a:t>
            </a:r>
            <a:r>
              <a:rPr lang="en-US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beri</a:t>
            </a:r>
            <a:r>
              <a:rPr lang="en-US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kesan</a:t>
            </a:r>
            <a:r>
              <a:rPr lang="en-US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sampingan</a:t>
            </a:r>
            <a:r>
              <a:rPr lang="en-US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minimum </a:t>
            </a:r>
            <a:r>
              <a:rPr lang="en-US" b="1" dirty="0" err="1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tetapi</a:t>
            </a:r>
            <a:r>
              <a:rPr lang="en-US" b="1" dirty="0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 </a:t>
            </a:r>
            <a:r>
              <a:rPr lang="en-US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kesan</a:t>
            </a:r>
            <a:r>
              <a:rPr lang="en-US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ini</a:t>
            </a:r>
            <a:r>
              <a:rPr lang="en-US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akan</a:t>
            </a:r>
            <a:r>
              <a:rPr lang="en-US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hilang</a:t>
            </a:r>
            <a:r>
              <a:rPr lang="en-US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apabila</a:t>
            </a:r>
            <a:r>
              <a:rPr lang="en-US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pengambilan</a:t>
            </a:r>
            <a:r>
              <a:rPr lang="en-US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bahan</a:t>
            </a:r>
            <a:r>
              <a:rPr lang="en-US" b="1" dirty="0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 </a:t>
            </a:r>
            <a:r>
              <a:rPr lang="en-US" b="1" dirty="0" err="1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dihentikan</a:t>
            </a:r>
            <a:r>
              <a:rPr lang="en-US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  <a:endParaRPr lang="en-MY" dirty="0">
              <a:solidFill>
                <a:prstClr val="black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112712" lvl="1" indent="0" algn="just">
              <a:defRPr/>
            </a:pPr>
            <a:endParaRPr lang="en-US" b="1" dirty="0" smtClean="0">
              <a:solidFill>
                <a:prstClr val="black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0" lvl="1" indent="0" algn="just">
              <a:defRPr/>
            </a:pPr>
            <a:endParaRPr lang="en-MY" sz="1700" dirty="0">
              <a:solidFill>
                <a:prstClr val="black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112712" lvl="1" indent="0" algn="just">
              <a:defRPr/>
            </a:pPr>
            <a:endParaRPr lang="en-MY" sz="1700" dirty="0">
              <a:solidFill>
                <a:prstClr val="black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acer\Desktop\SEMESTA\KSSB\Logo-KSS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881" y="-106521"/>
            <a:ext cx="1822159" cy="128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cer\Desktop\SEMESTA\ISO\final-sirim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759" y="-252781"/>
            <a:ext cx="2663095" cy="1597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762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93304" y="6286010"/>
            <a:ext cx="604911" cy="365125"/>
          </a:xfrm>
        </p:spPr>
        <p:txBody>
          <a:bodyPr/>
          <a:lstStyle/>
          <a:p>
            <a:fld id="{6C608055-5C8D-4643-B2E7-00EFDB34B10E}" type="slidenum">
              <a:rPr lang="en-MY" sz="1500" b="1" smtClean="0">
                <a:solidFill>
                  <a:prstClr val="black"/>
                </a:solidFill>
                <a:latin typeface="Cambria" panose="02040503050406030204" pitchFamily="18" charset="0"/>
              </a:rPr>
              <a:pPr/>
              <a:t>3</a:t>
            </a:fld>
            <a:endParaRPr lang="en-MY" sz="1500" b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9" name="Title 6"/>
          <p:cNvSpPr txBox="1">
            <a:spLocks/>
          </p:cNvSpPr>
          <p:nvPr/>
        </p:nvSpPr>
        <p:spPr>
          <a:xfrm>
            <a:off x="0" y="-9144"/>
            <a:ext cx="12191999" cy="5870448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MY" sz="5100" dirty="0" smtClean="0">
              <a:latin typeface="Cambria" panose="02040503050406030204" pitchFamily="18" charset="0"/>
              <a:ea typeface="Cambria Math" panose="02040503050406030204" pitchFamily="18" charset="0"/>
            </a:endParaRPr>
          </a:p>
          <a:p>
            <a:pPr algn="ctr"/>
            <a:endParaRPr lang="en-MY" sz="5100" dirty="0" smtClean="0">
              <a:latin typeface="Cambria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93993" y="131133"/>
            <a:ext cx="11236174" cy="1137941"/>
          </a:xfrm>
        </p:spPr>
        <p:txBody>
          <a:bodyPr>
            <a:noAutofit/>
          </a:bodyPr>
          <a:lstStyle/>
          <a:p>
            <a:pPr eaLnBrk="1" hangingPunct="1"/>
            <a:r>
              <a:rPr lang="en-MY" altLang="en-US" sz="2000" b="1" dirty="0" smtClean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/>
            </a:r>
            <a:br>
              <a:rPr lang="en-MY" altLang="en-US" sz="2000" b="1" dirty="0" smtClean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MY" altLang="en-US" sz="2000" b="1" dirty="0">
                <a:latin typeface="Cambria" panose="02040503050406030204" pitchFamily="18" charset="0"/>
                <a:cs typeface="Arial" panose="020B0604020202020204" pitchFamily="34" charset="0"/>
              </a:rPr>
              <a:t/>
            </a:r>
            <a:br>
              <a:rPr lang="en-MY" altLang="en-US" sz="2000" b="1" dirty="0"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MY" altLang="en-US" sz="2000" b="1" dirty="0" smtClean="0">
                <a:latin typeface="Cambria" panose="02040503050406030204" pitchFamily="18" charset="0"/>
                <a:cs typeface="Arial" panose="020B0604020202020204" pitchFamily="34" charset="0"/>
              </a:rPr>
              <a:t>JENIS BAHAN</a:t>
            </a:r>
            <a:r>
              <a:rPr lang="en-MY" alt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/>
            </a:r>
            <a:br>
              <a:rPr lang="en-MY" alt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MY" alt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45136" y="1064189"/>
            <a:ext cx="11785031" cy="6354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prstClr val="white"/>
              </a:solidFill>
            </a:endParaRPr>
          </a:p>
        </p:txBody>
      </p:sp>
      <p:pic>
        <p:nvPicPr>
          <p:cNvPr id="1026" name="Picture 2" descr="C:\Users\acer\Desktop\SEMESTA\KSSB\Logo-KSS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881" y="-106521"/>
            <a:ext cx="1822159" cy="128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cer\Desktop\SEMESTA\ISO\final-sirim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668" y="-248393"/>
            <a:ext cx="2636802" cy="1582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45751" y="1196752"/>
            <a:ext cx="11754951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w Cen MT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/>
              </a:defRPr>
            </a:lvl9pPr>
          </a:lstStyle>
          <a:p>
            <a:pPr marL="455612" lvl="1" indent="-342900" algn="just">
              <a:buFont typeface="Wingdings" panose="05000000000000000000" pitchFamily="2" charset="2"/>
              <a:buChar char="v"/>
              <a:defRPr/>
            </a:pPr>
            <a:r>
              <a:rPr lang="en-US" sz="1900" b="1" dirty="0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UBAT</a:t>
            </a:r>
          </a:p>
          <a:p>
            <a:pPr marL="112712" lvl="1" indent="0" algn="just">
              <a:defRPr/>
            </a:pPr>
            <a:endParaRPr lang="en-US" b="1" dirty="0">
              <a:solidFill>
                <a:prstClr val="black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398462" lvl="1" algn="just">
              <a:buFontTx/>
              <a:buChar char="-"/>
              <a:defRPr/>
            </a:pPr>
            <a:r>
              <a:rPr lang="en-US" b="1" dirty="0" err="1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Dadah</a:t>
            </a:r>
            <a:r>
              <a:rPr lang="en-US" b="1" dirty="0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US" b="1" dirty="0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bahan</a:t>
            </a:r>
            <a:r>
              <a:rPr lang="en-US" b="1" dirty="0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b="1" dirty="0" err="1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diambil</a:t>
            </a:r>
            <a:r>
              <a:rPr lang="en-US" b="1" dirty="0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b="1" dirty="0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mengurangkan</a:t>
            </a:r>
            <a:r>
              <a:rPr lang="en-US" b="1" dirty="0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simptom</a:t>
            </a:r>
            <a:r>
              <a:rPr lang="en-US" b="1" dirty="0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US" b="1" dirty="0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mengubati</a:t>
            </a:r>
            <a:r>
              <a:rPr lang="en-US" b="1" dirty="0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sakit</a:t>
            </a:r>
            <a:r>
              <a:rPr lang="en-US" b="1" dirty="0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398462" lvl="1" algn="just">
              <a:buFontTx/>
              <a:buChar char="-"/>
              <a:defRPr/>
            </a:pPr>
            <a:endParaRPr lang="en-US" b="1" dirty="0">
              <a:solidFill>
                <a:prstClr val="black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398462" lvl="1" algn="just">
              <a:buFontTx/>
              <a:buChar char="-"/>
              <a:defRPr/>
            </a:pPr>
            <a:r>
              <a:rPr lang="en-US" b="1" dirty="0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 </a:t>
            </a:r>
            <a:r>
              <a:rPr lang="en-US" b="1" dirty="0" err="1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bahagi</a:t>
            </a:r>
            <a:r>
              <a:rPr lang="en-US" b="1" dirty="0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kepada</a:t>
            </a:r>
            <a:r>
              <a:rPr lang="en-US" b="1" dirty="0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dua</a:t>
            </a:r>
            <a:r>
              <a:rPr lang="en-US" b="1" dirty="0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kumpulan</a:t>
            </a:r>
            <a:r>
              <a:rPr lang="en-US" b="1" dirty="0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:</a:t>
            </a:r>
          </a:p>
          <a:p>
            <a:pPr marL="398462" lvl="1" algn="just">
              <a:buFontTx/>
              <a:buChar char="-"/>
              <a:defRPr/>
            </a:pPr>
            <a:endParaRPr lang="en-US" b="1" dirty="0">
              <a:solidFill>
                <a:prstClr val="black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112712" lvl="1" indent="0" algn="just">
              <a:defRPr/>
            </a:pPr>
            <a:r>
              <a:rPr lang="en-US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       a) </a:t>
            </a:r>
            <a:r>
              <a:rPr lang="en-US" b="1" dirty="0" err="1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Tanpa</a:t>
            </a:r>
            <a:r>
              <a:rPr lang="en-US" b="1" dirty="0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Preskripsi</a:t>
            </a:r>
            <a:r>
              <a:rPr lang="en-US" b="1" dirty="0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(OTC- Over The Counter)</a:t>
            </a:r>
          </a:p>
          <a:p>
            <a:pPr marL="798512" lvl="2" algn="just">
              <a:buFontTx/>
              <a:buChar char="-"/>
              <a:defRPr/>
            </a:pPr>
            <a:endParaRPr lang="en-US" b="1" dirty="0">
              <a:solidFill>
                <a:prstClr val="black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798512" lvl="2" algn="just">
              <a:buFontTx/>
              <a:buChar char="-"/>
              <a:defRPr/>
            </a:pPr>
            <a:r>
              <a:rPr lang="en-US" b="1" dirty="0" err="1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Ubat</a:t>
            </a:r>
            <a:r>
              <a:rPr lang="en-US" b="1" dirty="0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b="1" dirty="0" err="1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boleh</a:t>
            </a:r>
            <a:r>
              <a:rPr lang="en-US" b="1" dirty="0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dibeli</a:t>
            </a:r>
            <a:r>
              <a:rPr lang="en-US" b="1" dirty="0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di </a:t>
            </a:r>
            <a:r>
              <a:rPr lang="en-US" b="1" dirty="0" err="1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farmasi</a:t>
            </a:r>
            <a:r>
              <a:rPr lang="en-US" b="1" dirty="0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di </a:t>
            </a:r>
            <a:r>
              <a:rPr lang="en-US" b="1" dirty="0" err="1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serata</a:t>
            </a:r>
            <a:r>
              <a:rPr lang="en-US" b="1" dirty="0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negara</a:t>
            </a:r>
            <a:r>
              <a:rPr lang="en-US" b="1" dirty="0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US" b="1" dirty="0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di </a:t>
            </a:r>
            <a:r>
              <a:rPr lang="en-US" b="1" dirty="0" err="1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pasaraya</a:t>
            </a:r>
            <a:r>
              <a:rPr lang="en-US" b="1" dirty="0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tanpa</a:t>
            </a:r>
            <a:r>
              <a:rPr lang="en-US" b="1" dirty="0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sebarang</a:t>
            </a:r>
            <a:r>
              <a:rPr lang="en-US" b="1" dirty="0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halangan</a:t>
            </a:r>
            <a:r>
              <a:rPr lang="en-US" b="1" dirty="0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798512" lvl="2" algn="just">
              <a:buFontTx/>
              <a:buChar char="-"/>
              <a:defRPr/>
            </a:pPr>
            <a:r>
              <a:rPr lang="en-US" b="1" dirty="0" err="1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Contoh</a:t>
            </a:r>
            <a:r>
              <a:rPr lang="en-US" b="1" dirty="0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: </a:t>
            </a:r>
            <a:r>
              <a:rPr lang="en-US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</a:t>
            </a:r>
            <a:r>
              <a:rPr lang="en-US" b="1" dirty="0" err="1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bat</a:t>
            </a:r>
            <a:r>
              <a:rPr lang="en-US" b="1" dirty="0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batuk</a:t>
            </a:r>
            <a:r>
              <a:rPr lang="en-US" b="1" dirty="0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dan</a:t>
            </a:r>
            <a:r>
              <a:rPr lang="en-US" b="1" dirty="0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ubat</a:t>
            </a:r>
            <a:r>
              <a:rPr lang="en-US" b="1" dirty="0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selesema</a:t>
            </a:r>
            <a:r>
              <a:rPr lang="en-US" b="1" dirty="0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mengandungi</a:t>
            </a:r>
            <a:r>
              <a:rPr lang="en-US" b="1" dirty="0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dextromethorphan </a:t>
            </a:r>
            <a:r>
              <a:rPr lang="en-US" b="1" dirty="0" err="1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dimana</a:t>
            </a:r>
            <a:r>
              <a:rPr lang="en-US" b="1" dirty="0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dos yang </a:t>
            </a:r>
            <a:r>
              <a:rPr lang="en-US" b="1" dirty="0" err="1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tinggi</a:t>
            </a:r>
            <a:r>
              <a:rPr lang="en-US" b="1" dirty="0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akan</a:t>
            </a:r>
            <a:r>
              <a:rPr lang="en-US" b="1" dirty="0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menyebabkan</a:t>
            </a:r>
            <a:r>
              <a:rPr lang="en-US" b="1" dirty="0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seseorang</a:t>
            </a:r>
            <a:r>
              <a:rPr lang="en-US" b="1" dirty="0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itu</a:t>
            </a:r>
            <a:r>
              <a:rPr lang="en-US" b="1" dirty="0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merasa</a:t>
            </a:r>
            <a:r>
              <a:rPr lang="en-US" b="1" dirty="0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mabuk</a:t>
            </a:r>
            <a:r>
              <a:rPr lang="en-US" b="1" dirty="0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569912" lvl="2" indent="0" algn="just">
              <a:defRPr/>
            </a:pPr>
            <a:endParaRPr lang="en-US" b="1" dirty="0">
              <a:solidFill>
                <a:prstClr val="black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69912" lvl="2" indent="0" algn="just">
              <a:defRPr/>
            </a:pPr>
            <a:r>
              <a:rPr lang="en-US" b="1" dirty="0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b) </a:t>
            </a:r>
            <a:r>
              <a:rPr lang="en-US" b="1" dirty="0" err="1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Berpreskripsi</a:t>
            </a:r>
            <a:endParaRPr lang="en-US" b="1" dirty="0" smtClean="0">
              <a:solidFill>
                <a:prstClr val="black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69912" lvl="2" indent="0" algn="just">
              <a:defRPr/>
            </a:pPr>
            <a:endParaRPr lang="en-US" b="1" dirty="0">
              <a:solidFill>
                <a:prstClr val="black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855662" lvl="2" indent="-285750" algn="just">
              <a:buFontTx/>
              <a:buChar char="-"/>
              <a:defRPr/>
            </a:pPr>
            <a:r>
              <a:rPr lang="en-US" b="1" dirty="0" err="1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Ubat</a:t>
            </a:r>
            <a:r>
              <a:rPr lang="en-US" b="1" dirty="0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b="1" dirty="0" err="1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dibenarkan</a:t>
            </a:r>
            <a:r>
              <a:rPr lang="en-US" b="1" dirty="0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dan</a:t>
            </a:r>
            <a:r>
              <a:rPr lang="en-US" b="1" dirty="0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dicadangkan</a:t>
            </a:r>
            <a:r>
              <a:rPr lang="en-US" b="1" dirty="0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oleh</a:t>
            </a:r>
            <a:r>
              <a:rPr lang="en-US" b="1" dirty="0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doktor</a:t>
            </a:r>
            <a:r>
              <a:rPr lang="en-US" b="1" dirty="0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b="1" dirty="0" err="1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dihasilkan</a:t>
            </a:r>
            <a:r>
              <a:rPr lang="en-US" b="1" dirty="0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oleh</a:t>
            </a:r>
            <a:r>
              <a:rPr lang="en-US" b="1" dirty="0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syarikat</a:t>
            </a:r>
            <a:r>
              <a:rPr lang="en-US" b="1" dirty="0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farmaseutikal</a:t>
            </a:r>
            <a:r>
              <a:rPr lang="en-US" b="1" dirty="0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855662" lvl="2" indent="-285750" algn="just">
              <a:buFontTx/>
              <a:buChar char="-"/>
              <a:defRPr/>
            </a:pPr>
            <a:r>
              <a:rPr lang="en-US" b="1" dirty="0" err="1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Contoh</a:t>
            </a:r>
            <a:r>
              <a:rPr lang="en-US" b="1" dirty="0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: </a:t>
            </a:r>
            <a:r>
              <a:rPr lang="en-US" b="1" dirty="0" err="1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Ubat</a:t>
            </a:r>
            <a:r>
              <a:rPr lang="en-US" b="1" dirty="0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tahan</a:t>
            </a:r>
            <a:r>
              <a:rPr lang="en-US" b="1" dirty="0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sakit</a:t>
            </a:r>
            <a:r>
              <a:rPr lang="en-US" b="1" dirty="0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b="1" dirty="0" err="1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ubat</a:t>
            </a:r>
            <a:r>
              <a:rPr lang="en-US" b="1" dirty="0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b="1" dirty="0" err="1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digunakan</a:t>
            </a:r>
            <a:r>
              <a:rPr lang="en-US" b="1" dirty="0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b="1" dirty="0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merawat</a:t>
            </a:r>
            <a:r>
              <a:rPr lang="en-US" b="1" dirty="0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ADHD, </a:t>
            </a:r>
            <a:r>
              <a:rPr lang="en-US" b="1" dirty="0" err="1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ubat</a:t>
            </a:r>
            <a:r>
              <a:rPr lang="en-US" b="1" dirty="0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kegelisahan</a:t>
            </a:r>
            <a:endParaRPr lang="en-US" b="1" dirty="0" smtClean="0">
              <a:solidFill>
                <a:prstClr val="black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69912" lvl="2" indent="0" algn="just">
              <a:defRPr/>
            </a:pPr>
            <a:endParaRPr lang="en-US" b="1" dirty="0">
              <a:solidFill>
                <a:prstClr val="black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112712" lvl="1" indent="0" algn="just">
              <a:defRPr/>
            </a:pPr>
            <a:endParaRPr lang="en-MY" sz="1700" dirty="0">
              <a:solidFill>
                <a:prstClr val="black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38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93304" y="6286010"/>
            <a:ext cx="604911" cy="365125"/>
          </a:xfrm>
        </p:spPr>
        <p:txBody>
          <a:bodyPr/>
          <a:lstStyle/>
          <a:p>
            <a:fld id="{6C608055-5C8D-4643-B2E7-00EFDB34B10E}" type="slidenum">
              <a:rPr lang="en-MY" sz="1500" b="1" smtClean="0">
                <a:solidFill>
                  <a:prstClr val="black"/>
                </a:solidFill>
                <a:latin typeface="Cambria" panose="02040503050406030204" pitchFamily="18" charset="0"/>
              </a:rPr>
              <a:pPr/>
              <a:t>4</a:t>
            </a:fld>
            <a:endParaRPr lang="en-MY" sz="1500" b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9" name="Title 6"/>
          <p:cNvSpPr txBox="1">
            <a:spLocks/>
          </p:cNvSpPr>
          <p:nvPr/>
        </p:nvSpPr>
        <p:spPr>
          <a:xfrm>
            <a:off x="115041" y="13519"/>
            <a:ext cx="12191999" cy="5870448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MY" sz="5100" dirty="0" smtClean="0">
              <a:latin typeface="Cambria" panose="02040503050406030204" pitchFamily="18" charset="0"/>
              <a:ea typeface="Cambria Math" panose="02040503050406030204" pitchFamily="18" charset="0"/>
            </a:endParaRPr>
          </a:p>
          <a:p>
            <a:pPr algn="ctr"/>
            <a:endParaRPr lang="en-MY" sz="5100" dirty="0" smtClean="0">
              <a:latin typeface="Cambria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93993" y="131133"/>
            <a:ext cx="11236174" cy="1137941"/>
          </a:xfrm>
        </p:spPr>
        <p:txBody>
          <a:bodyPr>
            <a:noAutofit/>
          </a:bodyPr>
          <a:lstStyle/>
          <a:p>
            <a:pPr eaLnBrk="1" hangingPunct="1"/>
            <a:r>
              <a:rPr lang="en-MY" altLang="en-US" sz="2000" b="1" dirty="0" smtClean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/>
            </a:r>
            <a:br>
              <a:rPr lang="en-MY" altLang="en-US" sz="2000" b="1" dirty="0" smtClean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MY" altLang="en-US" sz="2000" b="1" dirty="0">
                <a:latin typeface="Cambria" panose="02040503050406030204" pitchFamily="18" charset="0"/>
                <a:cs typeface="Arial" panose="020B0604020202020204" pitchFamily="34" charset="0"/>
              </a:rPr>
              <a:t/>
            </a:r>
            <a:br>
              <a:rPr lang="en-MY" altLang="en-US" sz="2000" b="1" dirty="0"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MY" altLang="en-US" sz="2000" b="1" dirty="0" smtClean="0">
                <a:latin typeface="Cambria" panose="02040503050406030204" pitchFamily="18" charset="0"/>
                <a:cs typeface="Arial" panose="020B0604020202020204" pitchFamily="34" charset="0"/>
              </a:rPr>
              <a:t>JENIS BAHAN</a:t>
            </a:r>
            <a:r>
              <a:rPr lang="en-MY" alt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/>
            </a:r>
            <a:br>
              <a:rPr lang="en-MY" alt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MY" altLang="en-US" sz="2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45136" y="1064189"/>
            <a:ext cx="11785031" cy="6354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prstClr val="white"/>
              </a:solidFill>
            </a:endParaRPr>
          </a:p>
        </p:txBody>
      </p:sp>
      <p:pic>
        <p:nvPicPr>
          <p:cNvPr id="1026" name="Picture 2" descr="C:\Users\acer\Desktop\SEMESTA\KSSB\Logo-KSS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881" y="-106521"/>
            <a:ext cx="1822159" cy="128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cer\Desktop\SEMESTA\ISO\final-sirim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668" y="-248393"/>
            <a:ext cx="2636802" cy="1582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45751" y="1196753"/>
            <a:ext cx="11730237" cy="3385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w Cen MT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/>
              </a:defRPr>
            </a:lvl9pPr>
          </a:lstStyle>
          <a:p>
            <a:pPr marL="398462" lvl="1" algn="just">
              <a:buFont typeface="Wingdings" panose="05000000000000000000" pitchFamily="2" charset="2"/>
              <a:buChar char="v"/>
              <a:defRPr/>
            </a:pPr>
            <a:r>
              <a:rPr lang="en-US" b="1" dirty="0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RACUN</a:t>
            </a:r>
          </a:p>
          <a:p>
            <a:pPr marL="112712" lvl="1" indent="0" algn="just">
              <a:defRPr/>
            </a:pPr>
            <a:endParaRPr lang="en-US" b="1" dirty="0" smtClean="0">
              <a:solidFill>
                <a:prstClr val="black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398462" lvl="1" algn="just">
              <a:buFontTx/>
              <a:buChar char="-"/>
              <a:defRPr/>
            </a:pPr>
            <a:r>
              <a:rPr lang="en-US" b="1" dirty="0" err="1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Bahan</a:t>
            </a:r>
            <a:r>
              <a:rPr lang="en-US" b="1" dirty="0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b="1" dirty="0" err="1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menyebabkan</a:t>
            </a:r>
            <a:r>
              <a:rPr lang="en-US" b="1" dirty="0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kecederaan</a:t>
            </a:r>
            <a:r>
              <a:rPr lang="en-US" b="1" dirty="0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b="1" dirty="0" err="1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kesakitan</a:t>
            </a:r>
            <a:r>
              <a:rPr lang="en-US" b="1" dirty="0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b="1" dirty="0" err="1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kemudaratan</a:t>
            </a:r>
            <a:r>
              <a:rPr lang="en-US" b="1" dirty="0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US" b="1" dirty="0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kematian</a:t>
            </a:r>
            <a:r>
              <a:rPr lang="en-US" b="1" dirty="0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kepada</a:t>
            </a:r>
            <a:r>
              <a:rPr lang="en-US" b="1" dirty="0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seseorang</a:t>
            </a:r>
            <a:r>
              <a:rPr lang="en-US" b="1" dirty="0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112712" lvl="1" indent="0" algn="just">
              <a:defRPr/>
            </a:pPr>
            <a:endParaRPr lang="en-US" b="1" dirty="0">
              <a:solidFill>
                <a:prstClr val="black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398462" lvl="1" algn="just">
              <a:buFontTx/>
              <a:buChar char="-"/>
              <a:defRPr/>
            </a:pPr>
            <a:r>
              <a:rPr lang="en-US" b="1" dirty="0" err="1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Jenis</a:t>
            </a:r>
            <a:r>
              <a:rPr lang="en-US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– </a:t>
            </a:r>
            <a:r>
              <a:rPr lang="en-US" b="1" dirty="0" err="1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jenis</a:t>
            </a:r>
            <a:r>
              <a:rPr lang="en-US" b="1" dirty="0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racun</a:t>
            </a:r>
            <a:endParaRPr lang="en-US" b="1" dirty="0" smtClean="0">
              <a:solidFill>
                <a:prstClr val="black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398462" lvl="1" algn="just">
              <a:buFontTx/>
              <a:buChar char="-"/>
              <a:defRPr/>
            </a:pPr>
            <a:endParaRPr lang="en-US" b="1" dirty="0">
              <a:solidFill>
                <a:prstClr val="black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398462" lvl="1" algn="just">
              <a:buFontTx/>
              <a:buChar char="-"/>
              <a:defRPr/>
            </a:pPr>
            <a:r>
              <a:rPr lang="en-US" b="1" dirty="0" err="1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Daun</a:t>
            </a:r>
            <a:r>
              <a:rPr lang="en-US" b="1" dirty="0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ketum</a:t>
            </a:r>
            <a:endParaRPr lang="en-US" b="1" dirty="0" smtClean="0">
              <a:solidFill>
                <a:prstClr val="black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398462" lvl="1" algn="just">
              <a:buFontTx/>
              <a:buChar char="-"/>
              <a:defRPr/>
            </a:pPr>
            <a:r>
              <a:rPr lang="en-US" b="1" dirty="0" err="1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Peluntur</a:t>
            </a:r>
            <a:endParaRPr lang="en-US" b="1" dirty="0" smtClean="0">
              <a:solidFill>
                <a:prstClr val="black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398462" lvl="1" algn="just">
              <a:buFontTx/>
              <a:buChar char="-"/>
              <a:defRPr/>
            </a:pPr>
            <a:r>
              <a:rPr lang="en-US" b="1" dirty="0" err="1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Pencuci</a:t>
            </a:r>
            <a:r>
              <a:rPr lang="en-US" b="1" dirty="0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pinggan</a:t>
            </a:r>
            <a:r>
              <a:rPr lang="en-US" b="1" dirty="0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mangkuk</a:t>
            </a:r>
            <a:endParaRPr lang="en-US" b="1" dirty="0" smtClean="0">
              <a:solidFill>
                <a:prstClr val="black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398462" lvl="1" algn="just">
              <a:buFontTx/>
              <a:buChar char="-"/>
              <a:defRPr/>
            </a:pPr>
            <a:r>
              <a:rPr lang="en-US" b="1" dirty="0" err="1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Penyembur</a:t>
            </a:r>
            <a:r>
              <a:rPr lang="en-US" b="1" dirty="0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serangga</a:t>
            </a:r>
            <a:endParaRPr lang="en-US" b="1" dirty="0" smtClean="0">
              <a:solidFill>
                <a:prstClr val="black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0" lvl="1" indent="0" algn="just">
              <a:defRPr/>
            </a:pPr>
            <a:endParaRPr lang="en-MY" sz="1700" dirty="0" smtClean="0">
              <a:solidFill>
                <a:prstClr val="black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112712" lvl="1" indent="0" algn="just">
              <a:defRPr/>
            </a:pPr>
            <a:endParaRPr lang="en-MY" sz="1700" dirty="0">
              <a:solidFill>
                <a:prstClr val="black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" name="AutoShape 2" descr="Hasil carian imej untuk racun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491" y="4656356"/>
            <a:ext cx="235267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1757" y="4586250"/>
            <a:ext cx="2013206" cy="2013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181" y="4756368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772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93304" y="6286010"/>
            <a:ext cx="604911" cy="365125"/>
          </a:xfrm>
        </p:spPr>
        <p:txBody>
          <a:bodyPr/>
          <a:lstStyle/>
          <a:p>
            <a:fld id="{6C608055-5C8D-4643-B2E7-00EFDB34B10E}" type="slidenum">
              <a:rPr lang="en-MY" sz="1500" b="1" smtClean="0">
                <a:solidFill>
                  <a:prstClr val="black"/>
                </a:solidFill>
                <a:latin typeface="Cambria" panose="02040503050406030204" pitchFamily="18" charset="0"/>
              </a:rPr>
              <a:pPr/>
              <a:t>5</a:t>
            </a:fld>
            <a:endParaRPr lang="en-MY" sz="1500" b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9" name="Title 6"/>
          <p:cNvSpPr txBox="1">
            <a:spLocks/>
          </p:cNvSpPr>
          <p:nvPr/>
        </p:nvSpPr>
        <p:spPr>
          <a:xfrm>
            <a:off x="115042" y="542647"/>
            <a:ext cx="11129608" cy="5870448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MY" sz="5100" dirty="0" smtClean="0">
              <a:latin typeface="Cambria" panose="02040503050406030204" pitchFamily="18" charset="0"/>
              <a:ea typeface="Cambria Math" panose="02040503050406030204" pitchFamily="18" charset="0"/>
            </a:endParaRPr>
          </a:p>
          <a:p>
            <a:pPr algn="ctr"/>
            <a:endParaRPr lang="en-MY" sz="5100" dirty="0" smtClean="0">
              <a:latin typeface="Cambria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93993" y="131133"/>
            <a:ext cx="11236174" cy="1137941"/>
          </a:xfrm>
        </p:spPr>
        <p:txBody>
          <a:bodyPr>
            <a:noAutofit/>
          </a:bodyPr>
          <a:lstStyle/>
          <a:p>
            <a:pPr eaLnBrk="1" hangingPunct="1"/>
            <a:r>
              <a:rPr lang="en-MY" altLang="en-US" sz="2000" b="1" dirty="0" smtClean="0">
                <a:latin typeface="Cambria" panose="02040503050406030204" pitchFamily="18" charset="0"/>
                <a:cs typeface="Arial" panose="020B0604020202020204" pitchFamily="34" charset="0"/>
              </a:rPr>
              <a:t>JENIS BAHAN</a:t>
            </a:r>
            <a:endParaRPr lang="en-MY" alt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45136" y="1064189"/>
            <a:ext cx="11785031" cy="6354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prstClr val="white"/>
              </a:solidFill>
            </a:endParaRPr>
          </a:p>
        </p:txBody>
      </p:sp>
      <p:pic>
        <p:nvPicPr>
          <p:cNvPr id="1026" name="Picture 2" descr="C:\Users\acer\Desktop\SEMESTA\KSSB\Logo-KSS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881" y="-106521"/>
            <a:ext cx="1822159" cy="128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cer\Desktop\SEMESTA\ISO\final-sirim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668" y="-248393"/>
            <a:ext cx="2636802" cy="1582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45752" y="1196753"/>
            <a:ext cx="11596308" cy="504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w Cen MT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/>
              </a:defRPr>
            </a:lvl9pPr>
          </a:lstStyle>
          <a:p>
            <a:pPr marL="398462" lvl="1" algn="just">
              <a:buFont typeface="Wingdings" panose="05000000000000000000" pitchFamily="2" charset="2"/>
              <a:buChar char="v"/>
              <a:defRPr/>
            </a:pPr>
            <a:r>
              <a:rPr lang="en-US" b="1" dirty="0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DADAH</a:t>
            </a:r>
          </a:p>
          <a:p>
            <a:pPr marL="631825" lvl="1" indent="-519113" algn="just">
              <a:buFont typeface="Wingdings" panose="05000000000000000000" pitchFamily="2" charset="2"/>
              <a:buChar char="q"/>
              <a:defRPr/>
            </a:pPr>
            <a:endParaRPr lang="en-US" b="1" dirty="0">
              <a:solidFill>
                <a:prstClr val="black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398462" lvl="1" algn="just">
              <a:buFontTx/>
              <a:buChar char="-"/>
              <a:defRPr/>
            </a:pPr>
            <a:r>
              <a:rPr lang="en-US" b="1" dirty="0" err="1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Sejenis</a:t>
            </a:r>
            <a:r>
              <a:rPr lang="en-US" b="1" dirty="0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bahan</a:t>
            </a:r>
            <a:r>
              <a:rPr lang="en-US" b="1" dirty="0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b="1" dirty="0" err="1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mendatangkan</a:t>
            </a:r>
            <a:r>
              <a:rPr lang="en-US" b="1" dirty="0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kemudaratan</a:t>
            </a:r>
            <a:r>
              <a:rPr lang="en-US" b="1" dirty="0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kepada</a:t>
            </a:r>
            <a:r>
              <a:rPr lang="en-US" b="1" dirty="0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kesihatan</a:t>
            </a:r>
            <a:r>
              <a:rPr lang="en-US" b="1" dirty="0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seseorang</a:t>
            </a:r>
            <a:r>
              <a:rPr lang="en-US" b="1" dirty="0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dari</a:t>
            </a:r>
            <a:r>
              <a:rPr lang="en-US" b="1" dirty="0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segi</a:t>
            </a:r>
            <a:r>
              <a:rPr lang="en-US" b="1" dirty="0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fizikal</a:t>
            </a:r>
            <a:r>
              <a:rPr lang="en-US" b="1" dirty="0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b="1" dirty="0" err="1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rohani</a:t>
            </a:r>
            <a:r>
              <a:rPr lang="en-US" b="1" dirty="0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b="1" dirty="0" err="1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emosi</a:t>
            </a:r>
            <a:r>
              <a:rPr lang="en-US" b="1" dirty="0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serta</a:t>
            </a:r>
            <a:r>
              <a:rPr lang="en-US" b="1" dirty="0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tingkahlaku</a:t>
            </a:r>
            <a:r>
              <a:rPr lang="en-US" b="1" dirty="0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apabila</a:t>
            </a:r>
            <a:r>
              <a:rPr lang="en-US" b="1" dirty="0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digunakan</a:t>
            </a:r>
            <a:endParaRPr lang="en-US" b="1" dirty="0" smtClean="0">
              <a:solidFill>
                <a:prstClr val="black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398462" lvl="1" algn="just">
              <a:buFontTx/>
              <a:buChar char="-"/>
              <a:defRPr/>
            </a:pPr>
            <a:endParaRPr lang="en-US" b="1" dirty="0">
              <a:solidFill>
                <a:prstClr val="black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398462" lvl="1" algn="just">
              <a:buFontTx/>
              <a:buChar char="-"/>
              <a:defRPr/>
            </a:pPr>
            <a:r>
              <a:rPr lang="en-US" b="1" dirty="0" err="1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Merupakan</a:t>
            </a:r>
            <a:r>
              <a:rPr lang="en-US" b="1" dirty="0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bahan</a:t>
            </a:r>
            <a:r>
              <a:rPr lang="en-US" b="1" dirty="0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kimia</a:t>
            </a:r>
            <a:r>
              <a:rPr lang="en-US" b="1" dirty="0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b="1" dirty="0" err="1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mempunyai</a:t>
            </a:r>
            <a:r>
              <a:rPr lang="en-US" b="1" dirty="0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kesan</a:t>
            </a:r>
            <a:r>
              <a:rPr lang="en-US" b="1" dirty="0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paling </a:t>
            </a:r>
            <a:r>
              <a:rPr lang="en-US" b="1" dirty="0" err="1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ketara</a:t>
            </a:r>
            <a:r>
              <a:rPr lang="en-US" b="1" dirty="0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</a:t>
            </a:r>
            <a:r>
              <a:rPr lang="en-US" b="1" dirty="0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atas</a:t>
            </a:r>
            <a:r>
              <a:rPr lang="en-US" b="1" dirty="0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sistem</a:t>
            </a:r>
            <a:r>
              <a:rPr lang="en-US" b="1" dirty="0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saraf</a:t>
            </a:r>
            <a:endParaRPr lang="en-US" b="1" dirty="0" smtClean="0">
              <a:solidFill>
                <a:prstClr val="black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398462" lvl="1" algn="just">
              <a:buFontTx/>
              <a:buChar char="-"/>
              <a:defRPr/>
            </a:pPr>
            <a:endParaRPr lang="en-US" b="1" dirty="0">
              <a:solidFill>
                <a:prstClr val="black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398462" lvl="1" algn="just">
              <a:buFontTx/>
              <a:buChar char="-"/>
              <a:defRPr/>
            </a:pPr>
            <a:r>
              <a:rPr lang="en-US" b="1" dirty="0" err="1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Terdapat</a:t>
            </a:r>
            <a:r>
              <a:rPr lang="en-US" b="1" dirty="0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b="1" dirty="0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bentuk</a:t>
            </a:r>
            <a:r>
              <a:rPr lang="en-US" b="1" dirty="0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serbuk</a:t>
            </a:r>
            <a:r>
              <a:rPr lang="en-US" b="1" dirty="0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dan</a:t>
            </a:r>
            <a:r>
              <a:rPr lang="en-US" b="1" dirty="0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pil</a:t>
            </a:r>
            <a:endParaRPr lang="en-US" b="1" dirty="0" smtClean="0">
              <a:solidFill>
                <a:prstClr val="black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112712" lvl="1" indent="0" algn="just">
              <a:defRPr/>
            </a:pPr>
            <a:endParaRPr lang="en-US" b="1" dirty="0" smtClean="0">
              <a:solidFill>
                <a:prstClr val="black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112712" lvl="1" indent="0" algn="just">
              <a:defRPr/>
            </a:pPr>
            <a:r>
              <a:rPr lang="en-US" b="1" dirty="0" err="1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Jenis-jenis</a:t>
            </a:r>
            <a:r>
              <a:rPr lang="en-US" b="1" dirty="0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dadah</a:t>
            </a:r>
            <a:r>
              <a:rPr lang="en-US" b="1" dirty="0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:</a:t>
            </a:r>
          </a:p>
          <a:p>
            <a:pPr marL="112712" lvl="1" indent="0" algn="just">
              <a:defRPr/>
            </a:pPr>
            <a:endParaRPr lang="en-US" b="1" dirty="0">
              <a:solidFill>
                <a:prstClr val="black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398462" lvl="1" algn="just">
              <a:buFontTx/>
              <a:buChar char="-"/>
              <a:defRPr/>
            </a:pPr>
            <a:r>
              <a:rPr lang="en-US" b="1" dirty="0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Heroin</a:t>
            </a:r>
            <a:endParaRPr lang="en-US" b="1" dirty="0">
              <a:solidFill>
                <a:prstClr val="black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398462" lvl="1" algn="just">
              <a:buFontTx/>
              <a:buChar char="-"/>
              <a:defRPr/>
            </a:pPr>
            <a:r>
              <a:rPr lang="en-US" b="1" dirty="0" err="1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Kokain</a:t>
            </a:r>
            <a:endParaRPr lang="en-US" b="1" dirty="0">
              <a:solidFill>
                <a:prstClr val="black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398462" lvl="1" algn="just">
              <a:buFontTx/>
              <a:buChar char="-"/>
              <a:defRPr/>
            </a:pPr>
            <a:r>
              <a:rPr lang="en-US" b="1" dirty="0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Ganja</a:t>
            </a:r>
          </a:p>
          <a:p>
            <a:pPr marL="398462" lvl="1" algn="just">
              <a:buFontTx/>
              <a:buChar char="-"/>
              <a:defRPr/>
            </a:pPr>
            <a:r>
              <a:rPr lang="en-US" b="1" dirty="0" err="1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Candu</a:t>
            </a:r>
            <a:endParaRPr lang="en-US" b="1" dirty="0">
              <a:solidFill>
                <a:prstClr val="black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398462" lvl="1" algn="just">
              <a:buFontTx/>
              <a:buChar char="-"/>
              <a:defRPr/>
            </a:pPr>
            <a:r>
              <a:rPr lang="en-US" b="1" dirty="0" err="1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Pil</a:t>
            </a:r>
            <a:r>
              <a:rPr lang="en-US" b="1" dirty="0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khayal</a:t>
            </a:r>
            <a:endParaRPr lang="en-US" b="1" dirty="0" smtClean="0">
              <a:solidFill>
                <a:prstClr val="black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398462" lvl="1" algn="just">
              <a:buFontTx/>
              <a:buChar char="-"/>
              <a:defRPr/>
            </a:pPr>
            <a:endParaRPr lang="en-MY" sz="1700" dirty="0">
              <a:solidFill>
                <a:prstClr val="black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112712" lvl="1" indent="0" algn="just">
              <a:defRPr/>
            </a:pPr>
            <a:endParaRPr lang="en-MY" sz="1700" dirty="0">
              <a:solidFill>
                <a:prstClr val="black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846" y="4207367"/>
            <a:ext cx="25527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0431" y="4207367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499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93304" y="6286010"/>
            <a:ext cx="604911" cy="365125"/>
          </a:xfrm>
        </p:spPr>
        <p:txBody>
          <a:bodyPr/>
          <a:lstStyle/>
          <a:p>
            <a:fld id="{6C608055-5C8D-4643-B2E7-00EFDB34B10E}" type="slidenum">
              <a:rPr lang="en-MY" sz="1500" b="1" smtClean="0">
                <a:solidFill>
                  <a:prstClr val="black"/>
                </a:solidFill>
                <a:latin typeface="Cambria" panose="02040503050406030204" pitchFamily="18" charset="0"/>
              </a:rPr>
              <a:pPr/>
              <a:t>6</a:t>
            </a:fld>
            <a:endParaRPr lang="en-MY" sz="1500" b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9" name="Title 6"/>
          <p:cNvSpPr txBox="1">
            <a:spLocks/>
          </p:cNvSpPr>
          <p:nvPr/>
        </p:nvSpPr>
        <p:spPr>
          <a:xfrm>
            <a:off x="115042" y="542647"/>
            <a:ext cx="11018396" cy="638462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85800" indent="-685800" algn="ctr">
              <a:buFont typeface="Arial" panose="020B0604020202020204" pitchFamily="34" charset="0"/>
              <a:buChar char="•"/>
            </a:pPr>
            <a:endParaRPr lang="en-MY" sz="5100" dirty="0" smtClean="0">
              <a:latin typeface="Cambria" panose="02040503050406030204" pitchFamily="18" charset="0"/>
              <a:ea typeface="Cambria Math" panose="02040503050406030204" pitchFamily="18" charset="0"/>
            </a:endParaRPr>
          </a:p>
          <a:p>
            <a:endParaRPr lang="en-MY" sz="1700" dirty="0" smtClean="0">
              <a:latin typeface="Cambria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93993" y="131133"/>
            <a:ext cx="11236174" cy="1137941"/>
          </a:xfrm>
        </p:spPr>
        <p:txBody>
          <a:bodyPr>
            <a:noAutofit/>
          </a:bodyPr>
          <a:lstStyle/>
          <a:p>
            <a:pPr eaLnBrk="1" hangingPunct="1"/>
            <a:r>
              <a:rPr lang="en-MY" altLang="en-US" sz="2000" b="1" dirty="0" smtClean="0">
                <a:latin typeface="Cambria" panose="02040503050406030204" pitchFamily="18" charset="0"/>
                <a:cs typeface="Arial" panose="020B0604020202020204" pitchFamily="34" charset="0"/>
              </a:rPr>
              <a:t>JENIS BAHAN</a:t>
            </a:r>
            <a:endParaRPr lang="en-MY" alt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45136" y="1064189"/>
            <a:ext cx="11785031" cy="6354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prstClr val="white"/>
              </a:solidFill>
            </a:endParaRPr>
          </a:p>
        </p:txBody>
      </p:sp>
      <p:pic>
        <p:nvPicPr>
          <p:cNvPr id="1026" name="Picture 2" descr="C:\Users\acer\Desktop\SEMESTA\KSSB\Logo-KSS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881" y="-106521"/>
            <a:ext cx="1822159" cy="128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cer\Desktop\SEMESTA\ISO\final-sirim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668" y="-248393"/>
            <a:ext cx="2636802" cy="1582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45752" y="1196753"/>
            <a:ext cx="11596308" cy="3093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w Cen MT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/>
              </a:defRPr>
            </a:lvl9pPr>
          </a:lstStyle>
          <a:p>
            <a:pPr marL="398462" lvl="1" algn="just">
              <a:buFont typeface="Wingdings" panose="05000000000000000000" pitchFamily="2" charset="2"/>
              <a:buChar char="v"/>
              <a:defRPr/>
            </a:pPr>
            <a:r>
              <a:rPr lang="en-US" b="1" dirty="0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ALKOHOL</a:t>
            </a:r>
          </a:p>
          <a:p>
            <a:pPr marL="112712" lvl="1" indent="0" algn="just">
              <a:defRPr/>
            </a:pPr>
            <a:endParaRPr lang="en-US" b="1" dirty="0">
              <a:solidFill>
                <a:prstClr val="black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398462" lvl="1" algn="just">
              <a:buFontTx/>
              <a:buChar char="-"/>
              <a:defRPr/>
            </a:pPr>
            <a:r>
              <a:rPr lang="en-US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Alkohol</a:t>
            </a:r>
            <a:r>
              <a:rPr lang="en-US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sinonim</a:t>
            </a:r>
            <a:r>
              <a:rPr lang="en-US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dengan</a:t>
            </a:r>
            <a:r>
              <a:rPr lang="en-US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arak </a:t>
            </a:r>
            <a:r>
              <a:rPr lang="en-US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US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minuman</a:t>
            </a:r>
            <a:r>
              <a:rPr lang="en-US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keras</a:t>
            </a:r>
            <a:r>
              <a:rPr lang="en-US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selalunya</a:t>
            </a:r>
            <a:r>
              <a:rPr lang="en-US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diminum</a:t>
            </a:r>
            <a:r>
              <a:rPr lang="en-US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ketika</a:t>
            </a:r>
            <a:r>
              <a:rPr lang="en-US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bersosial</a:t>
            </a:r>
            <a:r>
              <a:rPr lang="en-US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atau</a:t>
            </a:r>
            <a:r>
              <a:rPr lang="en-US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digunakan</a:t>
            </a:r>
            <a:r>
              <a:rPr lang="en-US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untuk</a:t>
            </a:r>
            <a:r>
              <a:rPr lang="en-US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mempertingkatkan</a:t>
            </a:r>
            <a:r>
              <a:rPr lang="en-US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“mood</a:t>
            </a:r>
            <a:r>
              <a:rPr lang="en-US" b="1" dirty="0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”</a:t>
            </a:r>
          </a:p>
          <a:p>
            <a:pPr marL="398462" lvl="1" algn="just">
              <a:buFontTx/>
              <a:buChar char="-"/>
              <a:defRPr/>
            </a:pPr>
            <a:endParaRPr lang="en-US" b="1" dirty="0">
              <a:solidFill>
                <a:prstClr val="black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398462" lvl="1" algn="just">
              <a:buFontTx/>
              <a:buChar char="-"/>
              <a:defRPr/>
            </a:pPr>
            <a:r>
              <a:rPr lang="en-US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Ia</a:t>
            </a:r>
            <a:r>
              <a:rPr lang="en-US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juga </a:t>
            </a:r>
            <a:r>
              <a:rPr lang="en-US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boleh</a:t>
            </a:r>
            <a:r>
              <a:rPr lang="en-US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mengakibatkan</a:t>
            </a:r>
            <a:r>
              <a:rPr lang="en-US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ketagihan</a:t>
            </a:r>
            <a:r>
              <a:rPr lang="en-US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jika</a:t>
            </a:r>
            <a:r>
              <a:rPr lang="en-US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selalu</a:t>
            </a:r>
            <a:r>
              <a:rPr lang="en-US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diminum</a:t>
            </a:r>
            <a:endParaRPr lang="en-US" b="1" dirty="0" smtClean="0">
              <a:solidFill>
                <a:prstClr val="black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398462" lvl="1" algn="just">
              <a:buFontTx/>
              <a:buChar char="-"/>
              <a:defRPr/>
            </a:pPr>
            <a:endParaRPr lang="en-US" b="1" dirty="0">
              <a:solidFill>
                <a:prstClr val="black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398462" lvl="1" algn="just">
              <a:buFontTx/>
              <a:buChar char="-"/>
              <a:defRPr/>
            </a:pPr>
            <a:r>
              <a:rPr lang="en-US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Minuman</a:t>
            </a:r>
            <a:r>
              <a:rPr lang="en-US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beralkohol</a:t>
            </a:r>
            <a:r>
              <a:rPr lang="en-US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terdapat</a:t>
            </a:r>
            <a:r>
              <a:rPr lang="en-US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pelbagai</a:t>
            </a:r>
            <a:r>
              <a:rPr lang="en-US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bentuk</a:t>
            </a:r>
            <a:r>
              <a:rPr lang="en-US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termasuk</a:t>
            </a:r>
            <a:r>
              <a:rPr lang="en-US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bir</a:t>
            </a:r>
            <a:r>
              <a:rPr lang="en-US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wain, </a:t>
            </a:r>
            <a:r>
              <a:rPr lang="en-US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brandi</a:t>
            </a:r>
            <a:r>
              <a:rPr lang="en-US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dan</a:t>
            </a:r>
            <a:r>
              <a:rPr lang="en-US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wiski</a:t>
            </a:r>
            <a:endParaRPr lang="en-US" b="1" dirty="0" smtClean="0">
              <a:solidFill>
                <a:prstClr val="black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112712" lvl="1" indent="0" algn="just">
              <a:defRPr/>
            </a:pPr>
            <a:endParaRPr lang="en-US" sz="1700" b="1" dirty="0" smtClean="0">
              <a:solidFill>
                <a:prstClr val="black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398462" lvl="1" algn="just">
              <a:buFontTx/>
              <a:buChar char="-"/>
              <a:defRPr/>
            </a:pPr>
            <a:endParaRPr lang="en-MY" sz="1700" dirty="0">
              <a:solidFill>
                <a:prstClr val="black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112712" lvl="1" indent="0" algn="just">
              <a:defRPr/>
            </a:pPr>
            <a:endParaRPr lang="en-MY" sz="1700" dirty="0">
              <a:solidFill>
                <a:prstClr val="black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6495" y="3779838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954" y="4180113"/>
            <a:ext cx="3376842" cy="1688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113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93304" y="6286010"/>
            <a:ext cx="604911" cy="365125"/>
          </a:xfrm>
        </p:spPr>
        <p:txBody>
          <a:bodyPr/>
          <a:lstStyle/>
          <a:p>
            <a:fld id="{6C608055-5C8D-4643-B2E7-00EFDB34B10E}" type="slidenum">
              <a:rPr lang="en-MY" sz="1500" b="1" smtClean="0">
                <a:solidFill>
                  <a:prstClr val="black"/>
                </a:solidFill>
                <a:latin typeface="Cambria" panose="02040503050406030204" pitchFamily="18" charset="0"/>
              </a:rPr>
              <a:pPr/>
              <a:t>7</a:t>
            </a:fld>
            <a:endParaRPr lang="en-MY" sz="1500" b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9" name="Title 6"/>
          <p:cNvSpPr txBox="1">
            <a:spLocks/>
          </p:cNvSpPr>
          <p:nvPr/>
        </p:nvSpPr>
        <p:spPr>
          <a:xfrm>
            <a:off x="115042" y="542647"/>
            <a:ext cx="11129608" cy="5870448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MY" sz="5100" dirty="0" smtClean="0">
              <a:latin typeface="Cambria" panose="02040503050406030204" pitchFamily="18" charset="0"/>
              <a:ea typeface="Cambria Math" panose="02040503050406030204" pitchFamily="18" charset="0"/>
            </a:endParaRPr>
          </a:p>
          <a:p>
            <a:pPr algn="ctr"/>
            <a:endParaRPr lang="en-MY" sz="5100" dirty="0" smtClean="0">
              <a:latin typeface="Cambria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93993" y="131133"/>
            <a:ext cx="11236174" cy="1137941"/>
          </a:xfrm>
        </p:spPr>
        <p:txBody>
          <a:bodyPr>
            <a:noAutofit/>
          </a:bodyPr>
          <a:lstStyle/>
          <a:p>
            <a:pPr eaLnBrk="1" hangingPunct="1"/>
            <a:r>
              <a:rPr lang="en-MY" altLang="en-US" sz="2000" b="1" dirty="0" smtClean="0">
                <a:latin typeface="Cambria" panose="02040503050406030204" pitchFamily="18" charset="0"/>
                <a:cs typeface="Arial" panose="020B0604020202020204" pitchFamily="34" charset="0"/>
              </a:rPr>
              <a:t>KESAN PENYALAHGUNAAN </a:t>
            </a:r>
            <a:r>
              <a:rPr lang="en-MY" altLang="en-US" sz="2000" b="1" dirty="0" smtClean="0">
                <a:latin typeface="Cambria" panose="02040503050406030204" pitchFamily="18" charset="0"/>
                <a:cs typeface="Arial" panose="020B0604020202020204" pitchFamily="34" charset="0"/>
              </a:rPr>
              <a:t>BAHAN</a:t>
            </a:r>
            <a:endParaRPr lang="en-MY" alt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45136" y="1064189"/>
            <a:ext cx="11785031" cy="6354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prstClr val="white"/>
              </a:solidFill>
            </a:endParaRPr>
          </a:p>
        </p:txBody>
      </p:sp>
      <p:pic>
        <p:nvPicPr>
          <p:cNvPr id="1026" name="Picture 2" descr="C:\Users\acer\Desktop\SEMESTA\KSSB\Logo-KSS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881" y="-106521"/>
            <a:ext cx="1822159" cy="128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cer\Desktop\SEMESTA\ISO\final-sirim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668" y="-248393"/>
            <a:ext cx="2636802" cy="1582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257" y="1181109"/>
            <a:ext cx="5558971" cy="54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850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93304" y="6286010"/>
            <a:ext cx="604911" cy="365125"/>
          </a:xfrm>
        </p:spPr>
        <p:txBody>
          <a:bodyPr/>
          <a:lstStyle/>
          <a:p>
            <a:fld id="{6C608055-5C8D-4643-B2E7-00EFDB34B10E}" type="slidenum">
              <a:rPr lang="en-MY" sz="1500" b="1" smtClean="0">
                <a:solidFill>
                  <a:prstClr val="black"/>
                </a:solidFill>
                <a:latin typeface="Cambria" panose="02040503050406030204" pitchFamily="18" charset="0"/>
              </a:rPr>
              <a:pPr/>
              <a:t>8</a:t>
            </a:fld>
            <a:endParaRPr lang="en-MY" sz="1500" b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9" name="Title 6"/>
          <p:cNvSpPr txBox="1">
            <a:spLocks/>
          </p:cNvSpPr>
          <p:nvPr/>
        </p:nvSpPr>
        <p:spPr>
          <a:xfrm>
            <a:off x="566056" y="1055293"/>
            <a:ext cx="10708687" cy="5870448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MY" sz="1800" dirty="0">
              <a:latin typeface="Cambria" panose="02040503050406030204" pitchFamily="18" charset="0"/>
              <a:ea typeface="Cambria Math" panose="02040503050406030204" pitchFamily="18" charset="0"/>
            </a:endParaRPr>
          </a:p>
          <a:p>
            <a:endParaRPr lang="en-MY" sz="1800" dirty="0">
              <a:latin typeface="Cambria" panose="02040503050406030204" pitchFamily="18" charset="0"/>
              <a:ea typeface="Cambria Math" panose="02040503050406030204" pitchFamily="18" charset="0"/>
            </a:endParaRPr>
          </a:p>
          <a:p>
            <a:r>
              <a:rPr lang="en-MY" sz="1800" b="1" dirty="0" err="1">
                <a:latin typeface="Cambria" panose="02040503050406030204" pitchFamily="18" charset="0"/>
                <a:ea typeface="Cambria Math" panose="02040503050406030204" pitchFamily="18" charset="0"/>
              </a:rPr>
              <a:t>Kesan</a:t>
            </a:r>
            <a:r>
              <a:rPr lang="en-MY" sz="1800" b="1" dirty="0">
                <a:latin typeface="Cambria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MY" sz="1800" b="1" dirty="0" err="1">
                <a:latin typeface="Cambria" panose="02040503050406030204" pitchFamily="18" charset="0"/>
                <a:ea typeface="Cambria Math" panose="02040503050406030204" pitchFamily="18" charset="0"/>
              </a:rPr>
              <a:t>Fizikal</a:t>
            </a:r>
            <a:r>
              <a:rPr lang="en-MY" sz="1800" dirty="0">
                <a:latin typeface="Cambria" panose="02040503050406030204" pitchFamily="18" charset="0"/>
                <a:ea typeface="Cambria Math" panose="02040503050406030204" pitchFamily="18" charset="0"/>
              </a:rPr>
              <a:t>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sz="1800" dirty="0" err="1">
                <a:latin typeface="Cambria" panose="02040503050406030204" pitchFamily="18" charset="0"/>
                <a:ea typeface="Cambria Math" panose="02040503050406030204" pitchFamily="18" charset="0"/>
              </a:rPr>
              <a:t>Pengaruh</a:t>
            </a:r>
            <a:r>
              <a:rPr lang="en-MY" sz="1800" dirty="0">
                <a:latin typeface="Cambria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MY" sz="1800" dirty="0" err="1">
                <a:latin typeface="Cambria" panose="02040503050406030204" pitchFamily="18" charset="0"/>
                <a:ea typeface="Cambria Math" panose="02040503050406030204" pitchFamily="18" charset="0"/>
              </a:rPr>
              <a:t>terhadap</a:t>
            </a:r>
            <a:r>
              <a:rPr lang="en-MY" sz="1800" dirty="0">
                <a:latin typeface="Cambria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MY" sz="1800" dirty="0" err="1">
                <a:latin typeface="Cambria" panose="02040503050406030204" pitchFamily="18" charset="0"/>
                <a:ea typeface="Cambria Math" panose="02040503050406030204" pitchFamily="18" charset="0"/>
              </a:rPr>
              <a:t>sistem</a:t>
            </a:r>
            <a:r>
              <a:rPr lang="en-MY" sz="1800" dirty="0">
                <a:latin typeface="Cambria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MY" sz="1800" dirty="0" err="1">
                <a:latin typeface="Cambria" panose="02040503050406030204" pitchFamily="18" charset="0"/>
                <a:ea typeface="Cambria Math" panose="02040503050406030204" pitchFamily="18" charset="0"/>
              </a:rPr>
              <a:t>pernafasan</a:t>
            </a:r>
            <a:r>
              <a:rPr lang="en-MY" sz="1800" dirty="0">
                <a:latin typeface="Cambria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en-MY" sz="1800" dirty="0" err="1">
                <a:latin typeface="Cambria" panose="02040503050406030204" pitchFamily="18" charset="0"/>
                <a:ea typeface="Cambria Math" panose="02040503050406030204" pitchFamily="18" charset="0"/>
              </a:rPr>
              <a:t>saraf</a:t>
            </a:r>
            <a:r>
              <a:rPr lang="en-MY" sz="1800" dirty="0">
                <a:latin typeface="Cambria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en-MY" sz="1800" dirty="0" err="1">
                <a:latin typeface="Cambria" panose="02040503050406030204" pitchFamily="18" charset="0"/>
                <a:ea typeface="Cambria Math" panose="02040503050406030204" pitchFamily="18" charset="0"/>
              </a:rPr>
              <a:t>jantung</a:t>
            </a:r>
            <a:r>
              <a:rPr lang="en-MY" sz="1800" dirty="0">
                <a:latin typeface="Cambria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en-MY" sz="1800" dirty="0" err="1">
                <a:latin typeface="Cambria" panose="02040503050406030204" pitchFamily="18" charset="0"/>
                <a:ea typeface="Cambria Math" panose="02040503050406030204" pitchFamily="18" charset="0"/>
              </a:rPr>
              <a:t>metabolisme</a:t>
            </a:r>
            <a:r>
              <a:rPr lang="en-MY" sz="1800" dirty="0">
                <a:latin typeface="Cambria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MY" sz="1800" dirty="0" err="1">
                <a:latin typeface="Cambria" panose="02040503050406030204" pitchFamily="18" charset="0"/>
                <a:ea typeface="Cambria Math" panose="02040503050406030204" pitchFamily="18" charset="0"/>
              </a:rPr>
              <a:t>dan</a:t>
            </a:r>
            <a:r>
              <a:rPr lang="en-MY" sz="1800" dirty="0">
                <a:latin typeface="Cambria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MY" sz="1800" dirty="0" err="1">
                <a:latin typeface="Cambria" panose="02040503050406030204" pitchFamily="18" charset="0"/>
                <a:ea typeface="Cambria Math" panose="02040503050406030204" pitchFamily="18" charset="0"/>
              </a:rPr>
              <a:t>otot-otot</a:t>
            </a:r>
            <a:endParaRPr lang="en-MY" sz="1800" dirty="0">
              <a:latin typeface="Cambria" panose="02040503050406030204" pitchFamily="18" charset="0"/>
              <a:ea typeface="Cambria Math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sz="1800" dirty="0" err="1">
                <a:latin typeface="Cambria" panose="02040503050406030204" pitchFamily="18" charset="0"/>
                <a:ea typeface="Cambria Math" panose="02040503050406030204" pitchFamily="18" charset="0"/>
              </a:rPr>
              <a:t>Penagih</a:t>
            </a:r>
            <a:r>
              <a:rPr lang="en-MY" sz="1800" dirty="0">
                <a:latin typeface="Cambria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MY" sz="1800" dirty="0" err="1">
                <a:latin typeface="Cambria" panose="02040503050406030204" pitchFamily="18" charset="0"/>
                <a:ea typeface="Cambria Math" panose="02040503050406030204" pitchFamily="18" charset="0"/>
              </a:rPr>
              <a:t>dadah</a:t>
            </a:r>
            <a:r>
              <a:rPr lang="en-MY" sz="1800" dirty="0">
                <a:latin typeface="Cambria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MY" sz="1800" dirty="0" err="1">
                <a:latin typeface="Cambria" panose="02040503050406030204" pitchFamily="18" charset="0"/>
                <a:ea typeface="Cambria Math" panose="02040503050406030204" pitchFamily="18" charset="0"/>
              </a:rPr>
              <a:t>mjadi</a:t>
            </a:r>
            <a:r>
              <a:rPr lang="en-MY" sz="1800" dirty="0">
                <a:latin typeface="Cambria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MY" sz="1800" dirty="0" err="1">
                <a:latin typeface="Cambria" panose="02040503050406030204" pitchFamily="18" charset="0"/>
                <a:ea typeface="Cambria Math" panose="02040503050406030204" pitchFamily="18" charset="0"/>
              </a:rPr>
              <a:t>tidak</a:t>
            </a:r>
            <a:r>
              <a:rPr lang="en-MY" sz="1800" dirty="0">
                <a:latin typeface="Cambria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MY" sz="1800" dirty="0" err="1">
                <a:latin typeface="Cambria" panose="02040503050406030204" pitchFamily="18" charset="0"/>
                <a:ea typeface="Cambria Math" panose="02040503050406030204" pitchFamily="18" charset="0"/>
              </a:rPr>
              <a:t>terurus</a:t>
            </a:r>
            <a:r>
              <a:rPr lang="en-MY" sz="1800" dirty="0">
                <a:latin typeface="Cambria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MY" sz="1800" dirty="0" err="1">
                <a:latin typeface="Cambria" panose="02040503050406030204" pitchFamily="18" charset="0"/>
                <a:ea typeface="Cambria Math" panose="02040503050406030204" pitchFamily="18" charset="0"/>
              </a:rPr>
              <a:t>dan</a:t>
            </a:r>
            <a:r>
              <a:rPr lang="en-MY" sz="1800" dirty="0">
                <a:latin typeface="Cambria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MY" sz="1800" dirty="0" err="1">
                <a:latin typeface="Cambria" panose="02040503050406030204" pitchFamily="18" charset="0"/>
                <a:ea typeface="Cambria Math" panose="02040503050406030204" pitchFamily="18" charset="0"/>
              </a:rPr>
              <a:t>tidak</a:t>
            </a:r>
            <a:r>
              <a:rPr lang="en-MY" sz="1800" dirty="0">
                <a:latin typeface="Cambria" panose="02040503050406030204" pitchFamily="18" charset="0"/>
                <a:ea typeface="Cambria Math" panose="02040503050406030204" pitchFamily="18" charset="0"/>
              </a:rPr>
              <a:t> normal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sz="1800" dirty="0" err="1">
                <a:latin typeface="Cambria" panose="02040503050406030204" pitchFamily="18" charset="0"/>
                <a:ea typeface="Cambria Math" panose="02040503050406030204" pitchFamily="18" charset="0"/>
              </a:rPr>
              <a:t>Tubuh</a:t>
            </a:r>
            <a:r>
              <a:rPr lang="en-MY" sz="1800" dirty="0">
                <a:latin typeface="Cambria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MY" sz="1800" dirty="0" err="1">
                <a:latin typeface="Cambria" panose="02040503050406030204" pitchFamily="18" charset="0"/>
                <a:ea typeface="Cambria Math" panose="02040503050406030204" pitchFamily="18" charset="0"/>
              </a:rPr>
              <a:t>akan</a:t>
            </a:r>
            <a:r>
              <a:rPr lang="en-MY" sz="1800" dirty="0">
                <a:latin typeface="Cambria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MY" sz="1800" dirty="0" err="1">
                <a:latin typeface="Cambria" panose="02040503050406030204" pitchFamily="18" charset="0"/>
                <a:ea typeface="Cambria Math" panose="02040503050406030204" pitchFamily="18" charset="0"/>
              </a:rPr>
              <a:t>menggigil</a:t>
            </a:r>
            <a:r>
              <a:rPr lang="en-MY" sz="1800" dirty="0">
                <a:latin typeface="Cambria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MY" sz="1800" dirty="0" err="1">
                <a:latin typeface="Cambria" panose="02040503050406030204" pitchFamily="18" charset="0"/>
                <a:ea typeface="Cambria Math" panose="02040503050406030204" pitchFamily="18" charset="0"/>
              </a:rPr>
              <a:t>akibat</a:t>
            </a:r>
            <a:r>
              <a:rPr lang="en-MY" sz="1800" dirty="0">
                <a:latin typeface="Cambria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MY" sz="1800" dirty="0" err="1">
                <a:latin typeface="Cambria" panose="02040503050406030204" pitchFamily="18" charset="0"/>
                <a:ea typeface="Cambria Math" panose="02040503050406030204" pitchFamily="18" charset="0"/>
              </a:rPr>
              <a:t>dpd</a:t>
            </a:r>
            <a:r>
              <a:rPr lang="en-MY" sz="1800" dirty="0">
                <a:latin typeface="Cambria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MY" sz="1800" dirty="0" err="1">
                <a:latin typeface="Cambria" panose="02040503050406030204" pitchFamily="18" charset="0"/>
                <a:ea typeface="Cambria Math" panose="02040503050406030204" pitchFamily="18" charset="0"/>
              </a:rPr>
              <a:t>penurunan</a:t>
            </a:r>
            <a:r>
              <a:rPr lang="en-MY" sz="1800" dirty="0">
                <a:latin typeface="Cambria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MY" sz="1800" dirty="0" err="1">
                <a:latin typeface="Cambria" panose="02040503050406030204" pitchFamily="18" charset="0"/>
                <a:ea typeface="Cambria Math" panose="02040503050406030204" pitchFamily="18" charset="0"/>
              </a:rPr>
              <a:t>kadar</a:t>
            </a:r>
            <a:r>
              <a:rPr lang="en-MY" sz="1800" dirty="0">
                <a:latin typeface="Cambria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MY" sz="1800" dirty="0" err="1">
                <a:latin typeface="Cambria" panose="02040503050406030204" pitchFamily="18" charset="0"/>
                <a:ea typeface="Cambria Math" panose="02040503050406030204" pitchFamily="18" charset="0"/>
              </a:rPr>
              <a:t>matabolisme</a:t>
            </a:r>
            <a:r>
              <a:rPr lang="en-MY" sz="1800" dirty="0">
                <a:latin typeface="Cambria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MY" sz="1800" dirty="0" err="1">
                <a:latin typeface="Cambria" panose="02040503050406030204" pitchFamily="18" charset="0"/>
                <a:ea typeface="Cambria Math" panose="02040503050406030204" pitchFamily="18" charset="0"/>
              </a:rPr>
              <a:t>dlm</a:t>
            </a:r>
            <a:r>
              <a:rPr lang="en-MY" sz="1800" dirty="0">
                <a:latin typeface="Cambria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MY" sz="1800" dirty="0" err="1" smtClean="0">
                <a:latin typeface="Cambria" panose="02040503050406030204" pitchFamily="18" charset="0"/>
                <a:ea typeface="Cambria Math" panose="02040503050406030204" pitchFamily="18" charset="0"/>
              </a:rPr>
              <a:t>badan</a:t>
            </a:r>
            <a:r>
              <a:rPr lang="en-MY" sz="1800" dirty="0" smtClean="0">
                <a:latin typeface="Cambria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MY" sz="1800" dirty="0" err="1" smtClean="0">
                <a:latin typeface="Cambria" panose="02040503050406030204" pitchFamily="18" charset="0"/>
                <a:ea typeface="Cambria Math" panose="02040503050406030204" pitchFamily="18" charset="0"/>
              </a:rPr>
              <a:t>mengalami</a:t>
            </a:r>
            <a:r>
              <a:rPr lang="en-MY" sz="1800" dirty="0" smtClean="0">
                <a:latin typeface="Cambria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MY" sz="1800" dirty="0" err="1">
                <a:latin typeface="Cambria" panose="02040503050406030204" pitchFamily="18" charset="0"/>
                <a:ea typeface="Cambria Math" panose="02040503050406030204" pitchFamily="18" charset="0"/>
              </a:rPr>
              <a:t>sawan</a:t>
            </a:r>
            <a:r>
              <a:rPr lang="en-MY" sz="1800" dirty="0">
                <a:latin typeface="Cambria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MY" sz="1800" dirty="0" err="1">
                <a:latin typeface="Cambria" panose="02040503050406030204" pitchFamily="18" charset="0"/>
                <a:ea typeface="Cambria Math" panose="02040503050406030204" pitchFamily="18" charset="0"/>
              </a:rPr>
              <a:t>dan</a:t>
            </a:r>
            <a:r>
              <a:rPr lang="en-MY" sz="1800" dirty="0">
                <a:latin typeface="Cambria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MY" sz="1800" dirty="0" err="1">
                <a:latin typeface="Cambria" panose="02040503050406030204" pitchFamily="18" charset="0"/>
                <a:ea typeface="Cambria Math" panose="02040503050406030204" pitchFamily="18" charset="0"/>
              </a:rPr>
              <a:t>gangguan</a:t>
            </a:r>
            <a:r>
              <a:rPr lang="en-MY" sz="1800" dirty="0">
                <a:latin typeface="Cambria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MY" sz="1800" dirty="0" err="1">
                <a:latin typeface="Cambria" panose="02040503050406030204" pitchFamily="18" charset="0"/>
                <a:ea typeface="Cambria Math" panose="02040503050406030204" pitchFamily="18" charset="0"/>
              </a:rPr>
              <a:t>fungsi</a:t>
            </a:r>
            <a:r>
              <a:rPr lang="en-MY" sz="1800" dirty="0">
                <a:latin typeface="Cambria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MY" sz="1800" dirty="0" err="1">
                <a:latin typeface="Cambria" panose="02040503050406030204" pitchFamily="18" charset="0"/>
                <a:ea typeface="Cambria Math" panose="02040503050406030204" pitchFamily="18" charset="0"/>
              </a:rPr>
              <a:t>otak</a:t>
            </a:r>
            <a:endParaRPr lang="en-MY" sz="1800" dirty="0">
              <a:latin typeface="Cambria" panose="02040503050406030204" pitchFamily="18" charset="0"/>
              <a:ea typeface="Cambria Math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sz="1800" dirty="0" err="1">
                <a:latin typeface="Cambria" panose="02040503050406030204" pitchFamily="18" charset="0"/>
                <a:ea typeface="Cambria Math" panose="02040503050406030204" pitchFamily="18" charset="0"/>
              </a:rPr>
              <a:t>Sukar</a:t>
            </a:r>
            <a:r>
              <a:rPr lang="en-MY" sz="1800" dirty="0">
                <a:latin typeface="Cambria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MY" sz="1800" dirty="0" err="1">
                <a:latin typeface="Cambria" panose="02040503050406030204" pitchFamily="18" charset="0"/>
                <a:ea typeface="Cambria Math" panose="02040503050406030204" pitchFamily="18" charset="0"/>
              </a:rPr>
              <a:t>dipulihkan</a:t>
            </a:r>
            <a:r>
              <a:rPr lang="en-MY" sz="1800" dirty="0">
                <a:latin typeface="Cambria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MY" sz="1800" dirty="0" err="1">
                <a:latin typeface="Cambria" panose="02040503050406030204" pitchFamily="18" charset="0"/>
                <a:ea typeface="Cambria Math" panose="02040503050406030204" pitchFamily="18" charset="0"/>
              </a:rPr>
              <a:t>jika</a:t>
            </a:r>
            <a:r>
              <a:rPr lang="en-MY" sz="1800" dirty="0">
                <a:latin typeface="Cambria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MY" sz="1800" dirty="0" err="1">
                <a:latin typeface="Cambria" panose="02040503050406030204" pitchFamily="18" charset="0"/>
                <a:ea typeface="Cambria Math" panose="02040503050406030204" pitchFamily="18" charset="0"/>
              </a:rPr>
              <a:t>ia</a:t>
            </a:r>
            <a:r>
              <a:rPr lang="en-MY" sz="1800" dirty="0">
                <a:latin typeface="Cambria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MY" sz="1800" dirty="0" err="1">
                <a:latin typeface="Cambria" panose="02040503050406030204" pitchFamily="18" charset="0"/>
                <a:ea typeface="Cambria Math" panose="02040503050406030204" pitchFamily="18" charset="0"/>
              </a:rPr>
              <a:t>berlaku</a:t>
            </a:r>
            <a:r>
              <a:rPr lang="en-MY" sz="1800" dirty="0">
                <a:latin typeface="Cambria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MY" sz="1800" dirty="0" err="1">
                <a:latin typeface="Cambria" panose="02040503050406030204" pitchFamily="18" charset="0"/>
                <a:ea typeface="Cambria Math" panose="02040503050406030204" pitchFamily="18" charset="0"/>
              </a:rPr>
              <a:t>secara</a:t>
            </a:r>
            <a:r>
              <a:rPr lang="en-MY" sz="1800" dirty="0">
                <a:latin typeface="Cambria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MY" sz="1800" dirty="0" err="1">
                <a:latin typeface="Cambria" panose="02040503050406030204" pitchFamily="18" charset="0"/>
                <a:ea typeface="Cambria Math" panose="02040503050406030204" pitchFamily="18" charset="0"/>
              </a:rPr>
              <a:t>berterusan</a:t>
            </a:r>
            <a:r>
              <a:rPr lang="en-MY" sz="1800" dirty="0">
                <a:latin typeface="Cambria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MY" sz="1800" dirty="0" err="1">
                <a:latin typeface="Cambria" panose="02040503050406030204" pitchFamily="18" charset="0"/>
                <a:ea typeface="Cambria Math" panose="02040503050406030204" pitchFamily="18" charset="0"/>
              </a:rPr>
              <a:t>dan</a:t>
            </a:r>
            <a:r>
              <a:rPr lang="en-MY" sz="1800" dirty="0">
                <a:latin typeface="Cambria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MY" sz="1800" dirty="0" err="1">
                <a:latin typeface="Cambria" panose="02040503050406030204" pitchFamily="18" charset="0"/>
                <a:ea typeface="Cambria Math" panose="02040503050406030204" pitchFamily="18" charset="0"/>
              </a:rPr>
              <a:t>berulang</a:t>
            </a:r>
            <a:r>
              <a:rPr lang="en-MY" sz="1800" dirty="0">
                <a:latin typeface="Cambria" panose="02040503050406030204" pitchFamily="18" charset="0"/>
                <a:ea typeface="Cambria Math" panose="02040503050406030204" pitchFamily="18" charset="0"/>
              </a:rPr>
              <a:t> kali</a:t>
            </a:r>
            <a:r>
              <a:rPr lang="en-MY" sz="1800" dirty="0" smtClean="0">
                <a:latin typeface="Cambria" panose="02040503050406030204" pitchFamily="18" charset="0"/>
                <a:ea typeface="Cambria Math" panose="020405030504060302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MY" sz="1800" dirty="0">
              <a:latin typeface="Cambria" panose="02040503050406030204" pitchFamily="18" charset="0"/>
              <a:ea typeface="Cambria Math" panose="02040503050406030204" pitchFamily="18" charset="0"/>
            </a:endParaRPr>
          </a:p>
          <a:p>
            <a:r>
              <a:rPr lang="en-MY" sz="1800" b="1" dirty="0" err="1">
                <a:latin typeface="Cambria" panose="02040503050406030204" pitchFamily="18" charset="0"/>
                <a:ea typeface="Cambria Math" panose="02040503050406030204" pitchFamily="18" charset="0"/>
              </a:rPr>
              <a:t>Kesan</a:t>
            </a:r>
            <a:r>
              <a:rPr lang="en-MY" sz="1800" b="1" dirty="0">
                <a:latin typeface="Cambria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MY" sz="1800" b="1" dirty="0" err="1">
                <a:latin typeface="Cambria" panose="02040503050406030204" pitchFamily="18" charset="0"/>
                <a:ea typeface="Cambria Math" panose="02040503050406030204" pitchFamily="18" charset="0"/>
              </a:rPr>
              <a:t>Sosial</a:t>
            </a:r>
            <a:r>
              <a:rPr lang="en-MY" sz="1800" dirty="0">
                <a:latin typeface="Cambria" panose="02040503050406030204" pitchFamily="18" charset="0"/>
                <a:ea typeface="Cambria Math" panose="02040503050406030204" pitchFamily="18" charset="0"/>
              </a:rPr>
              <a:t>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sz="1800" dirty="0" err="1">
                <a:latin typeface="Cambria" panose="02040503050406030204" pitchFamily="18" charset="0"/>
                <a:ea typeface="Cambria Math" panose="02040503050406030204" pitchFamily="18" charset="0"/>
              </a:rPr>
              <a:t>Penagih</a:t>
            </a:r>
            <a:r>
              <a:rPr lang="en-MY" sz="1800" dirty="0">
                <a:latin typeface="Cambria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MY" sz="1800" dirty="0" err="1">
                <a:latin typeface="Cambria" panose="02040503050406030204" pitchFamily="18" charset="0"/>
                <a:ea typeface="Cambria Math" panose="02040503050406030204" pitchFamily="18" charset="0"/>
              </a:rPr>
              <a:t>akan</a:t>
            </a:r>
            <a:r>
              <a:rPr lang="en-MY" sz="1800" dirty="0">
                <a:latin typeface="Cambria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MY" sz="1800" dirty="0" err="1">
                <a:latin typeface="Cambria" panose="02040503050406030204" pitchFamily="18" charset="0"/>
                <a:ea typeface="Cambria Math" panose="02040503050406030204" pitchFamily="18" charset="0"/>
              </a:rPr>
              <a:t>hilang</a:t>
            </a:r>
            <a:r>
              <a:rPr lang="en-MY" sz="1800" dirty="0">
                <a:latin typeface="Cambria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MY" sz="1800" dirty="0" err="1">
                <a:latin typeface="Cambria" panose="02040503050406030204" pitchFamily="18" charset="0"/>
                <a:ea typeface="Cambria Math" panose="02040503050406030204" pitchFamily="18" charset="0"/>
              </a:rPr>
              <a:t>minat</a:t>
            </a:r>
            <a:r>
              <a:rPr lang="en-MY" sz="1800" dirty="0">
                <a:latin typeface="Cambria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MY" sz="1800" dirty="0" err="1">
                <a:latin typeface="Cambria" panose="02040503050406030204" pitchFamily="18" charset="0"/>
                <a:ea typeface="Cambria Math" panose="02040503050406030204" pitchFamily="18" charset="0"/>
              </a:rPr>
              <a:t>dan</a:t>
            </a:r>
            <a:r>
              <a:rPr lang="en-MY" sz="1800" dirty="0">
                <a:latin typeface="Cambria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MY" sz="1800" dirty="0" err="1">
                <a:latin typeface="Cambria" panose="02040503050406030204" pitchFamily="18" charset="0"/>
                <a:ea typeface="Cambria Math" panose="02040503050406030204" pitchFamily="18" charset="0"/>
              </a:rPr>
              <a:t>tidak</a:t>
            </a:r>
            <a:r>
              <a:rPr lang="en-MY" sz="1800" dirty="0">
                <a:latin typeface="Cambria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MY" sz="1800" dirty="0" err="1" smtClean="0">
                <a:latin typeface="Cambria" panose="02040503050406030204" pitchFamily="18" charset="0"/>
                <a:ea typeface="Cambria Math" panose="02040503050406030204" pitchFamily="18" charset="0"/>
              </a:rPr>
              <a:t>mempedulikan</a:t>
            </a:r>
            <a:r>
              <a:rPr lang="en-MY" sz="1800" dirty="0" smtClean="0">
                <a:latin typeface="Cambria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MY" sz="1800" dirty="0" err="1">
                <a:latin typeface="Cambria" panose="02040503050406030204" pitchFamily="18" charset="0"/>
                <a:ea typeface="Cambria Math" panose="02040503050406030204" pitchFamily="18" charset="0"/>
              </a:rPr>
              <a:t>tanggungjawabnya</a:t>
            </a:r>
            <a:endParaRPr lang="en-MY" sz="1800" dirty="0">
              <a:latin typeface="Cambria" panose="02040503050406030204" pitchFamily="18" charset="0"/>
              <a:ea typeface="Cambria Math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sz="1800" dirty="0" err="1">
                <a:latin typeface="Cambria" panose="02040503050406030204" pitchFamily="18" charset="0"/>
                <a:ea typeface="Cambria Math" panose="02040503050406030204" pitchFamily="18" charset="0"/>
              </a:rPr>
              <a:t>Prestasi</a:t>
            </a:r>
            <a:r>
              <a:rPr lang="en-MY" sz="1800" dirty="0">
                <a:latin typeface="Cambria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MY" sz="1800" dirty="0" err="1">
                <a:latin typeface="Cambria" panose="02040503050406030204" pitchFamily="18" charset="0"/>
                <a:ea typeface="Cambria Math" panose="02040503050406030204" pitchFamily="18" charset="0"/>
              </a:rPr>
              <a:t>dan</a:t>
            </a:r>
            <a:r>
              <a:rPr lang="en-MY" sz="1800" dirty="0">
                <a:latin typeface="Cambria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MY" sz="1800" dirty="0" err="1">
                <a:latin typeface="Cambria" panose="02040503050406030204" pitchFamily="18" charset="0"/>
                <a:ea typeface="Cambria Math" panose="02040503050406030204" pitchFamily="18" charset="0"/>
              </a:rPr>
              <a:t>disiplin</a:t>
            </a:r>
            <a:r>
              <a:rPr lang="en-MY" sz="1800" dirty="0">
                <a:latin typeface="Cambria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MY" sz="1800" dirty="0" err="1">
                <a:latin typeface="Cambria" panose="02040503050406030204" pitchFamily="18" charset="0"/>
                <a:ea typeface="Cambria Math" panose="02040503050406030204" pitchFamily="18" charset="0"/>
              </a:rPr>
              <a:t>kerja</a:t>
            </a:r>
            <a:r>
              <a:rPr lang="en-MY" sz="1800" dirty="0">
                <a:latin typeface="Cambria" panose="02040503050406030204" pitchFamily="18" charset="0"/>
                <a:ea typeface="Cambria Math" panose="02040503050406030204" pitchFamily="18" charset="0"/>
              </a:rPr>
              <a:t>  </a:t>
            </a:r>
            <a:r>
              <a:rPr lang="en-MY" sz="1800" dirty="0" err="1">
                <a:latin typeface="Cambria" panose="02040503050406030204" pitchFamily="18" charset="0"/>
                <a:ea typeface="Cambria Math" panose="02040503050406030204" pitchFamily="18" charset="0"/>
              </a:rPr>
              <a:t>merosot</a:t>
            </a:r>
            <a:endParaRPr lang="en-MY" sz="1800" dirty="0">
              <a:latin typeface="Cambria" panose="02040503050406030204" pitchFamily="18" charset="0"/>
              <a:ea typeface="Cambria Math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sz="1800" dirty="0" err="1">
                <a:latin typeface="Cambria" panose="02040503050406030204" pitchFamily="18" charset="0"/>
                <a:ea typeface="Cambria Math" panose="02040503050406030204" pitchFamily="18" charset="0"/>
              </a:rPr>
              <a:t>Tingkahlaku</a:t>
            </a:r>
            <a:r>
              <a:rPr lang="en-MY" sz="1800" dirty="0">
                <a:latin typeface="Cambria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MY" sz="1800" dirty="0" err="1">
                <a:latin typeface="Cambria" panose="02040503050406030204" pitchFamily="18" charset="0"/>
                <a:ea typeface="Cambria Math" panose="02040503050406030204" pitchFamily="18" charset="0"/>
              </a:rPr>
              <a:t>dan</a:t>
            </a:r>
            <a:r>
              <a:rPr lang="en-MY" sz="1800" dirty="0">
                <a:latin typeface="Cambria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MY" sz="1800" dirty="0" err="1">
                <a:latin typeface="Cambria" panose="02040503050406030204" pitchFamily="18" charset="0"/>
                <a:ea typeface="Cambria Math" panose="02040503050406030204" pitchFamily="18" charset="0"/>
              </a:rPr>
              <a:t>sikap</a:t>
            </a:r>
            <a:r>
              <a:rPr lang="en-MY" sz="1800" dirty="0">
                <a:latin typeface="Cambria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MY" sz="1800" dirty="0" err="1">
                <a:latin typeface="Cambria" panose="02040503050406030204" pitchFamily="18" charset="0"/>
                <a:ea typeface="Cambria Math" panose="02040503050406030204" pitchFamily="18" charset="0"/>
              </a:rPr>
              <a:t>berubah</a:t>
            </a:r>
            <a:endParaRPr lang="en-MY" sz="1800" dirty="0">
              <a:latin typeface="Cambria" panose="02040503050406030204" pitchFamily="18" charset="0"/>
              <a:ea typeface="Cambria Math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sz="1800" dirty="0" err="1">
                <a:latin typeface="Cambria" panose="02040503050406030204" pitchFamily="18" charset="0"/>
                <a:ea typeface="Cambria Math" panose="02040503050406030204" pitchFamily="18" charset="0"/>
              </a:rPr>
              <a:t>Tidak</a:t>
            </a:r>
            <a:r>
              <a:rPr lang="en-MY" sz="1800" dirty="0">
                <a:latin typeface="Cambria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MY" sz="1800" dirty="0" err="1">
                <a:latin typeface="Cambria" panose="02040503050406030204" pitchFamily="18" charset="0"/>
                <a:ea typeface="Cambria Math" panose="02040503050406030204" pitchFamily="18" charset="0"/>
              </a:rPr>
              <a:t>menghiraukan</a:t>
            </a:r>
            <a:r>
              <a:rPr lang="en-MY" sz="1800" dirty="0">
                <a:latin typeface="Cambria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MY" sz="1800" dirty="0" err="1">
                <a:latin typeface="Cambria" panose="02040503050406030204" pitchFamily="18" charset="0"/>
                <a:ea typeface="Cambria Math" panose="02040503050406030204" pitchFamily="18" charset="0"/>
              </a:rPr>
              <a:t>kesihatan</a:t>
            </a:r>
            <a:r>
              <a:rPr lang="en-MY" sz="1800" dirty="0">
                <a:latin typeface="Cambria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MY" sz="1800" dirty="0" err="1">
                <a:latin typeface="Cambria" panose="02040503050406030204" pitchFamily="18" charset="0"/>
                <a:ea typeface="Cambria Math" panose="02040503050406030204" pitchFamily="18" charset="0"/>
              </a:rPr>
              <a:t>diri</a:t>
            </a:r>
            <a:r>
              <a:rPr lang="en-MY" sz="1800" dirty="0">
                <a:latin typeface="Cambria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MY" sz="1800" dirty="0" err="1">
                <a:latin typeface="Cambria" panose="02040503050406030204" pitchFamily="18" charset="0"/>
                <a:ea typeface="Cambria Math" panose="02040503050406030204" pitchFamily="18" charset="0"/>
              </a:rPr>
              <a:t>dan</a:t>
            </a:r>
            <a:r>
              <a:rPr lang="en-MY" sz="1800" dirty="0">
                <a:latin typeface="Cambria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MY" sz="1800" dirty="0" err="1" smtClean="0">
                <a:latin typeface="Cambria" panose="02040503050406030204" pitchFamily="18" charset="0"/>
                <a:ea typeface="Cambria Math" panose="02040503050406030204" pitchFamily="18" charset="0"/>
              </a:rPr>
              <a:t>keluarga</a:t>
            </a:r>
            <a:endParaRPr lang="en-MY" sz="1800" dirty="0" smtClean="0">
              <a:latin typeface="Cambria" panose="02040503050406030204" pitchFamily="18" charset="0"/>
              <a:ea typeface="Cambria Math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err="1">
                <a:latin typeface="Cambria" panose="02040503050406030204" pitchFamily="18" charset="0"/>
              </a:rPr>
              <a:t>Kelakuan</a:t>
            </a:r>
            <a:r>
              <a:rPr lang="en-GB" sz="1800" dirty="0">
                <a:latin typeface="Cambria" panose="02040503050406030204" pitchFamily="18" charset="0"/>
              </a:rPr>
              <a:t> </a:t>
            </a:r>
            <a:r>
              <a:rPr lang="en-GB" sz="1800" dirty="0" err="1">
                <a:latin typeface="Cambria" panose="02040503050406030204" pitchFamily="18" charset="0"/>
              </a:rPr>
              <a:t>Delinkuen</a:t>
            </a:r>
            <a:r>
              <a:rPr lang="en-GB" sz="1800" dirty="0">
                <a:latin typeface="Cambria" panose="02040503050406030204" pitchFamily="18" charset="0"/>
              </a:rPr>
              <a:t>/</a:t>
            </a:r>
            <a:r>
              <a:rPr lang="en-GB" sz="1800" dirty="0" err="1">
                <a:latin typeface="Cambria" panose="02040503050406030204" pitchFamily="18" charset="0"/>
              </a:rPr>
              <a:t>salah</a:t>
            </a:r>
            <a:r>
              <a:rPr lang="en-GB" sz="1800" dirty="0">
                <a:latin typeface="Cambria" panose="02040503050406030204" pitchFamily="18" charset="0"/>
              </a:rPr>
              <a:t> </a:t>
            </a:r>
            <a:r>
              <a:rPr lang="en-GB" sz="1800" dirty="0" err="1">
                <a:latin typeface="Cambria" panose="02040503050406030204" pitchFamily="18" charset="0"/>
              </a:rPr>
              <a:t>laku</a:t>
            </a:r>
            <a:endParaRPr lang="en-GB" sz="1800" dirty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MY" sz="1800" dirty="0">
              <a:latin typeface="Cambria" panose="02040503050406030204" pitchFamily="18" charset="0"/>
              <a:ea typeface="Cambria Math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MY" sz="1800" dirty="0" smtClean="0">
              <a:latin typeface="Cambria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93993" y="131133"/>
            <a:ext cx="11236174" cy="1137941"/>
          </a:xfrm>
        </p:spPr>
        <p:txBody>
          <a:bodyPr>
            <a:noAutofit/>
          </a:bodyPr>
          <a:lstStyle/>
          <a:p>
            <a:pPr eaLnBrk="1" hangingPunct="1"/>
            <a:r>
              <a:rPr lang="en-MY" altLang="en-US" sz="2000" b="1" dirty="0" smtClean="0">
                <a:latin typeface="Cambria" panose="02040503050406030204" pitchFamily="18" charset="0"/>
                <a:cs typeface="Arial" panose="020B0604020202020204" pitchFamily="34" charset="0"/>
              </a:rPr>
              <a:t>KESAN PENYALAHGUNAAN BAHAN</a:t>
            </a:r>
            <a:br>
              <a:rPr lang="en-MY" altLang="en-US" sz="2000" b="1" dirty="0" smtClean="0">
                <a:latin typeface="Cambria" panose="02040503050406030204" pitchFamily="18" charset="0"/>
                <a:cs typeface="Arial" panose="020B0604020202020204" pitchFamily="34" charset="0"/>
              </a:rPr>
            </a:br>
            <a:endParaRPr lang="en-MY" alt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45136" y="1064189"/>
            <a:ext cx="11785031" cy="6354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prstClr val="white"/>
              </a:solidFill>
            </a:endParaRPr>
          </a:p>
        </p:txBody>
      </p:sp>
      <p:pic>
        <p:nvPicPr>
          <p:cNvPr id="1026" name="Picture 2" descr="C:\Users\acer\Desktop\SEMESTA\KSSB\Logo-KSS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881" y="-106521"/>
            <a:ext cx="1822159" cy="128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cer\Desktop\SEMESTA\ISO\final-sirim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668" y="-248393"/>
            <a:ext cx="2636802" cy="1582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121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93304" y="6286010"/>
            <a:ext cx="604911" cy="365125"/>
          </a:xfrm>
        </p:spPr>
        <p:txBody>
          <a:bodyPr/>
          <a:lstStyle/>
          <a:p>
            <a:fld id="{6C608055-5C8D-4643-B2E7-00EFDB34B10E}" type="slidenum">
              <a:rPr lang="en-MY" sz="1500" b="1" smtClean="0">
                <a:solidFill>
                  <a:prstClr val="black"/>
                </a:solidFill>
                <a:latin typeface="Cambria" panose="02040503050406030204" pitchFamily="18" charset="0"/>
              </a:rPr>
              <a:pPr/>
              <a:t>9</a:t>
            </a:fld>
            <a:endParaRPr lang="en-MY" sz="1500" b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9" name="Title 6"/>
          <p:cNvSpPr txBox="1">
            <a:spLocks/>
          </p:cNvSpPr>
          <p:nvPr/>
        </p:nvSpPr>
        <p:spPr>
          <a:xfrm>
            <a:off x="115042" y="542647"/>
            <a:ext cx="11129608" cy="5870448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MY" sz="5100" dirty="0" smtClean="0">
              <a:latin typeface="Cambria" panose="02040503050406030204" pitchFamily="18" charset="0"/>
              <a:ea typeface="Cambria Math" panose="02040503050406030204" pitchFamily="18" charset="0"/>
            </a:endParaRPr>
          </a:p>
          <a:p>
            <a:pPr algn="ctr"/>
            <a:endParaRPr lang="en-MY" sz="5100" dirty="0" smtClean="0">
              <a:latin typeface="Cambria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93993" y="131133"/>
            <a:ext cx="11236174" cy="1137941"/>
          </a:xfrm>
        </p:spPr>
        <p:txBody>
          <a:bodyPr>
            <a:noAutofit/>
          </a:bodyPr>
          <a:lstStyle/>
          <a:p>
            <a:r>
              <a:rPr lang="en-MY" altLang="en-US" sz="2000" b="1" dirty="0">
                <a:latin typeface="Cambria" panose="02040503050406030204" pitchFamily="18" charset="0"/>
                <a:cs typeface="Arial" panose="020B0604020202020204" pitchFamily="34" charset="0"/>
              </a:rPr>
              <a:t>KESAN PENYALAHGUNAAN </a:t>
            </a:r>
            <a:r>
              <a:rPr lang="en-MY" altLang="en-US" sz="2000" b="1" dirty="0" smtClean="0">
                <a:latin typeface="Cambria" panose="02040503050406030204" pitchFamily="18" charset="0"/>
                <a:cs typeface="Arial" panose="020B0604020202020204" pitchFamily="34" charset="0"/>
              </a:rPr>
              <a:t>BAHAN</a:t>
            </a:r>
            <a:endParaRPr lang="en-MY" altLang="en-US" sz="2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45136" y="1064189"/>
            <a:ext cx="11785031" cy="6354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prstClr val="white"/>
              </a:solidFill>
            </a:endParaRPr>
          </a:p>
        </p:txBody>
      </p:sp>
      <p:pic>
        <p:nvPicPr>
          <p:cNvPr id="1026" name="Picture 2" descr="C:\Users\acer\Desktop\SEMESTA\KSSB\Logo-KSS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881" y="-106521"/>
            <a:ext cx="1822159" cy="128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cer\Desktop\SEMESTA\ISO\final-sirim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668" y="-248393"/>
            <a:ext cx="2636802" cy="1582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96686" y="1055127"/>
            <a:ext cx="1044636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 smtClean="0">
              <a:latin typeface="Cambria" panose="02040503050406030204" pitchFamily="18" charset="0"/>
            </a:endParaRPr>
          </a:p>
          <a:p>
            <a:endParaRPr lang="en-GB" dirty="0">
              <a:latin typeface="Cambria" panose="02040503050406030204" pitchFamily="18" charset="0"/>
            </a:endParaRPr>
          </a:p>
          <a:p>
            <a:r>
              <a:rPr lang="en-GB" b="1" dirty="0" err="1">
                <a:latin typeface="Cambria" panose="02040503050406030204" pitchFamily="18" charset="0"/>
              </a:rPr>
              <a:t>Gangguan</a:t>
            </a:r>
            <a:r>
              <a:rPr lang="en-GB" b="1" dirty="0">
                <a:latin typeface="Cambria" panose="02040503050406030204" pitchFamily="18" charset="0"/>
              </a:rPr>
              <a:t> </a:t>
            </a:r>
            <a:r>
              <a:rPr lang="en-GB" b="1" dirty="0" err="1">
                <a:latin typeface="Cambria" panose="02040503050406030204" pitchFamily="18" charset="0"/>
              </a:rPr>
              <a:t>kesihatan</a:t>
            </a:r>
            <a:r>
              <a:rPr lang="en-GB" b="1" dirty="0">
                <a:latin typeface="Cambria" panose="02040503050406030204" pitchFamily="18" charset="0"/>
              </a:rPr>
              <a:t> </a:t>
            </a:r>
            <a:r>
              <a:rPr lang="en-GB" b="1" dirty="0" err="1">
                <a:latin typeface="Cambria" panose="02040503050406030204" pitchFamily="18" charset="0"/>
              </a:rPr>
              <a:t>termasuk</a:t>
            </a:r>
            <a:r>
              <a:rPr lang="en-GB" b="1" dirty="0">
                <a:latin typeface="Cambria" panose="02040503050406030204" pitchFamily="18" charset="0"/>
              </a:rPr>
              <a:t>:</a:t>
            </a:r>
            <a:endParaRPr lang="en-GB" dirty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>
                <a:latin typeface="Cambria" panose="02040503050406030204" pitchFamily="18" charset="0"/>
              </a:rPr>
              <a:t>Kerosakan</a:t>
            </a:r>
            <a:r>
              <a:rPr lang="en-GB" dirty="0">
                <a:latin typeface="Cambria" panose="02040503050406030204" pitchFamily="18" charset="0"/>
              </a:rPr>
              <a:t> </a:t>
            </a:r>
            <a:r>
              <a:rPr lang="en-GB" dirty="0" err="1">
                <a:latin typeface="Cambria" panose="02040503050406030204" pitchFamily="18" charset="0"/>
              </a:rPr>
              <a:t>otak</a:t>
            </a:r>
            <a:r>
              <a:rPr lang="en-GB" dirty="0">
                <a:latin typeface="Cambria" panose="02040503050406030204" pitchFamily="18" charset="0"/>
              </a:rPr>
              <a:t> yang </a:t>
            </a:r>
            <a:r>
              <a:rPr lang="en-GB" dirty="0" err="1">
                <a:latin typeface="Cambria" panose="02040503050406030204" pitchFamily="18" charset="0"/>
              </a:rPr>
              <a:t>kekal</a:t>
            </a:r>
            <a:endParaRPr lang="en-GB" dirty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>
                <a:latin typeface="Cambria" panose="02040503050406030204" pitchFamily="18" charset="0"/>
              </a:rPr>
              <a:t>Penyakit</a:t>
            </a:r>
            <a:r>
              <a:rPr lang="en-GB" dirty="0">
                <a:latin typeface="Cambria" panose="02040503050406030204" pitchFamily="18" charset="0"/>
              </a:rPr>
              <a:t> </a:t>
            </a:r>
            <a:r>
              <a:rPr lang="en-GB" dirty="0" err="1">
                <a:latin typeface="Cambria" panose="02040503050406030204" pitchFamily="18" charset="0"/>
              </a:rPr>
              <a:t>hepar</a:t>
            </a:r>
            <a:r>
              <a:rPr lang="en-GB" dirty="0">
                <a:latin typeface="Cambria" panose="02040503050406030204" pitchFamily="18" charset="0"/>
              </a:rPr>
              <a:t> ( </a:t>
            </a:r>
            <a:r>
              <a:rPr lang="en-GB" dirty="0" err="1">
                <a:latin typeface="Cambria" panose="02040503050406030204" pitchFamily="18" charset="0"/>
              </a:rPr>
              <a:t>radang</a:t>
            </a:r>
            <a:r>
              <a:rPr lang="en-GB" dirty="0">
                <a:latin typeface="Cambria" panose="02040503050406030204" pitchFamily="18" charset="0"/>
              </a:rPr>
              <a:t> </a:t>
            </a:r>
            <a:r>
              <a:rPr lang="en-GB" dirty="0" err="1">
                <a:latin typeface="Cambria" panose="02040503050406030204" pitchFamily="18" charset="0"/>
              </a:rPr>
              <a:t>hepar</a:t>
            </a:r>
            <a:r>
              <a:rPr lang="en-GB" dirty="0">
                <a:latin typeface="Cambria" panose="02040503050406030204" pitchFamily="18" charset="0"/>
              </a:rPr>
              <a:t>, </a:t>
            </a:r>
            <a:r>
              <a:rPr lang="en-GB" dirty="0" err="1">
                <a:latin typeface="Cambria" panose="02040503050406030204" pitchFamily="18" charset="0"/>
              </a:rPr>
              <a:t>sirosis</a:t>
            </a:r>
            <a:r>
              <a:rPr lang="en-GB" dirty="0">
                <a:latin typeface="Cambria" panose="02040503050406030204" pitchFamily="18" charset="0"/>
              </a:rPr>
              <a:t>, </a:t>
            </a:r>
            <a:r>
              <a:rPr lang="en-GB" dirty="0" err="1">
                <a:latin typeface="Cambria" panose="02040503050406030204" pitchFamily="18" charset="0"/>
              </a:rPr>
              <a:t>kanser</a:t>
            </a:r>
            <a:r>
              <a:rPr lang="en-GB" dirty="0">
                <a:latin typeface="Cambria" panose="02040503050406030204" pitchFamily="18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>
                <a:latin typeface="Cambria" panose="02040503050406030204" pitchFamily="18" charset="0"/>
              </a:rPr>
              <a:t>Penyakit</a:t>
            </a:r>
            <a:r>
              <a:rPr lang="en-GB" dirty="0">
                <a:latin typeface="Cambria" panose="02040503050406030204" pitchFamily="18" charset="0"/>
              </a:rPr>
              <a:t> </a:t>
            </a:r>
            <a:r>
              <a:rPr lang="en-GB" dirty="0" err="1">
                <a:latin typeface="Cambria" panose="02040503050406030204" pitchFamily="18" charset="0"/>
              </a:rPr>
              <a:t>jantung</a:t>
            </a:r>
            <a:r>
              <a:rPr lang="en-GB" dirty="0">
                <a:latin typeface="Cambria" panose="02040503050406030204" pitchFamily="18" charset="0"/>
              </a:rPr>
              <a:t> (</a:t>
            </a:r>
            <a:r>
              <a:rPr lang="en-GB" dirty="0" err="1">
                <a:latin typeface="Cambria" panose="02040503050406030204" pitchFamily="18" charset="0"/>
              </a:rPr>
              <a:t>peningkatan</a:t>
            </a:r>
            <a:r>
              <a:rPr lang="en-GB" dirty="0">
                <a:latin typeface="Cambria" panose="02040503050406030204" pitchFamily="18" charset="0"/>
              </a:rPr>
              <a:t> </a:t>
            </a:r>
            <a:r>
              <a:rPr lang="en-GB" dirty="0" err="1">
                <a:latin typeface="Cambria" panose="02040503050406030204" pitchFamily="18" charset="0"/>
              </a:rPr>
              <a:t>tekanan</a:t>
            </a:r>
            <a:r>
              <a:rPr lang="en-GB" dirty="0">
                <a:latin typeface="Cambria" panose="02040503050406030204" pitchFamily="18" charset="0"/>
              </a:rPr>
              <a:t> </a:t>
            </a:r>
            <a:r>
              <a:rPr lang="en-GB" dirty="0" err="1">
                <a:latin typeface="Cambria" panose="02040503050406030204" pitchFamily="18" charset="0"/>
              </a:rPr>
              <a:t>darah</a:t>
            </a:r>
            <a:r>
              <a:rPr lang="en-GB" dirty="0">
                <a:latin typeface="Cambria" panose="02040503050406030204" pitchFamily="18" charset="0"/>
              </a:rPr>
              <a:t>, </a:t>
            </a:r>
            <a:r>
              <a:rPr lang="en-GB" dirty="0" err="1">
                <a:latin typeface="Cambria" panose="02040503050406030204" pitchFamily="18" charset="0"/>
              </a:rPr>
              <a:t>angin</a:t>
            </a:r>
            <a:r>
              <a:rPr lang="en-GB" dirty="0">
                <a:latin typeface="Cambria" panose="02040503050406030204" pitchFamily="18" charset="0"/>
              </a:rPr>
              <a:t> </a:t>
            </a:r>
            <a:r>
              <a:rPr lang="en-GB" dirty="0" err="1">
                <a:latin typeface="Cambria" panose="02040503050406030204" pitchFamily="18" charset="0"/>
              </a:rPr>
              <a:t>ahmar</a:t>
            </a:r>
            <a:r>
              <a:rPr lang="en-GB" dirty="0">
                <a:latin typeface="Cambria" panose="02040503050406030204" pitchFamily="18" charset="0"/>
              </a:rPr>
              <a:t>/</a:t>
            </a:r>
            <a:r>
              <a:rPr lang="en-GB" dirty="0" err="1">
                <a:latin typeface="Cambria" panose="02040503050406030204" pitchFamily="18" charset="0"/>
              </a:rPr>
              <a:t>strok</a:t>
            </a:r>
            <a:r>
              <a:rPr lang="en-GB" dirty="0" smtClean="0">
                <a:latin typeface="Cambria" panose="02040503050406030204" pitchFamily="18" charset="0"/>
              </a:rPr>
              <a:t>)</a:t>
            </a:r>
          </a:p>
          <a:p>
            <a:endParaRPr lang="en-GB" b="1" dirty="0">
              <a:latin typeface="Cambria" panose="02040503050406030204" pitchFamily="18" charset="0"/>
            </a:endParaRPr>
          </a:p>
          <a:p>
            <a:r>
              <a:rPr lang="en-MY" b="1" dirty="0" err="1">
                <a:latin typeface="Cambria" panose="02040503050406030204" pitchFamily="18" charset="0"/>
                <a:ea typeface="Cambria Math" panose="02040503050406030204" pitchFamily="18" charset="0"/>
              </a:rPr>
              <a:t>Kesan</a:t>
            </a:r>
            <a:r>
              <a:rPr lang="en-MY" b="1" dirty="0">
                <a:latin typeface="Cambria" panose="02040503050406030204" pitchFamily="18" charset="0"/>
                <a:ea typeface="Cambria Math" panose="02040503050406030204" pitchFamily="18" charset="0"/>
              </a:rPr>
              <a:t> Mental </a:t>
            </a:r>
            <a:r>
              <a:rPr lang="en-MY" b="1" dirty="0" err="1">
                <a:latin typeface="Cambria" panose="02040503050406030204" pitchFamily="18" charset="0"/>
                <a:ea typeface="Cambria Math" panose="02040503050406030204" pitchFamily="18" charset="0"/>
              </a:rPr>
              <a:t>dan</a:t>
            </a:r>
            <a:r>
              <a:rPr lang="en-MY" b="1" dirty="0">
                <a:latin typeface="Cambria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MY" b="1" dirty="0" err="1">
                <a:latin typeface="Cambria" panose="02040503050406030204" pitchFamily="18" charset="0"/>
                <a:ea typeface="Cambria Math" panose="02040503050406030204" pitchFamily="18" charset="0"/>
              </a:rPr>
              <a:t>Emosi</a:t>
            </a:r>
            <a:r>
              <a:rPr lang="en-MY" b="1" dirty="0">
                <a:latin typeface="Cambria" panose="02040503050406030204" pitchFamily="18" charset="0"/>
                <a:ea typeface="Cambria Math" panose="02040503050406030204" pitchFamily="18" charset="0"/>
              </a:rPr>
              <a:t>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dirty="0" err="1">
                <a:latin typeface="Cambria" panose="02040503050406030204" pitchFamily="18" charset="0"/>
                <a:ea typeface="Cambria Math" panose="02040503050406030204" pitchFamily="18" charset="0"/>
              </a:rPr>
              <a:t>Kesan</a:t>
            </a:r>
            <a:r>
              <a:rPr lang="en-MY" dirty="0">
                <a:latin typeface="Cambria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MY" dirty="0" err="1">
                <a:latin typeface="Cambria" panose="02040503050406030204" pitchFamily="18" charset="0"/>
                <a:ea typeface="Cambria Math" panose="02040503050406030204" pitchFamily="18" charset="0"/>
              </a:rPr>
              <a:t>psikologi</a:t>
            </a:r>
            <a:r>
              <a:rPr lang="en-MY" dirty="0">
                <a:latin typeface="Cambria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MY" dirty="0" err="1">
                <a:latin typeface="Cambria" panose="02040503050406030204" pitchFamily="18" charset="0"/>
                <a:ea typeface="Cambria Math" panose="02040503050406030204" pitchFamily="18" charset="0"/>
              </a:rPr>
              <a:t>iaitu</a:t>
            </a:r>
            <a:r>
              <a:rPr lang="en-MY" dirty="0">
                <a:latin typeface="Cambria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MY" dirty="0" err="1">
                <a:latin typeface="Cambria" panose="02040503050406030204" pitchFamily="18" charset="0"/>
                <a:ea typeface="Cambria Math" panose="02040503050406030204" pitchFamily="18" charset="0"/>
              </a:rPr>
              <a:t>kesan</a:t>
            </a:r>
            <a:r>
              <a:rPr lang="en-MY" dirty="0">
                <a:latin typeface="Cambria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MY" dirty="0" err="1">
                <a:latin typeface="Cambria" panose="02040503050406030204" pitchFamily="18" charset="0"/>
                <a:ea typeface="Cambria Math" panose="02040503050406030204" pitchFamily="18" charset="0"/>
              </a:rPr>
              <a:t>akibat</a:t>
            </a:r>
            <a:r>
              <a:rPr lang="en-MY" dirty="0">
                <a:latin typeface="Cambria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MY" dirty="0" err="1">
                <a:latin typeface="Cambria" panose="02040503050406030204" pitchFamily="18" charset="0"/>
                <a:ea typeface="Cambria Math" panose="02040503050406030204" pitchFamily="18" charset="0"/>
              </a:rPr>
              <a:t>pengaruh</a:t>
            </a:r>
            <a:r>
              <a:rPr lang="en-MY" dirty="0">
                <a:latin typeface="Cambria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MY" dirty="0" err="1">
                <a:latin typeface="Cambria" panose="02040503050406030204" pitchFamily="18" charset="0"/>
                <a:ea typeface="Cambria Math" panose="02040503050406030204" pitchFamily="18" charset="0"/>
              </a:rPr>
              <a:t>dadah</a:t>
            </a:r>
            <a:r>
              <a:rPr lang="en-MY" dirty="0">
                <a:latin typeface="Cambria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MY" dirty="0" err="1">
                <a:latin typeface="Cambria" panose="02040503050406030204" pitchFamily="18" charset="0"/>
                <a:ea typeface="Cambria Math" panose="02040503050406030204" pitchFamily="18" charset="0"/>
              </a:rPr>
              <a:t>pada</a:t>
            </a:r>
            <a:r>
              <a:rPr lang="en-MY" dirty="0">
                <a:latin typeface="Cambria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MY" dirty="0" err="1">
                <a:latin typeface="Cambria" panose="02040503050406030204" pitchFamily="18" charset="0"/>
                <a:ea typeface="Cambria Math" panose="02040503050406030204" pitchFamily="18" charset="0"/>
              </a:rPr>
              <a:t>otak</a:t>
            </a:r>
            <a:r>
              <a:rPr lang="en-MY" dirty="0">
                <a:latin typeface="Cambria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MY" dirty="0" err="1">
                <a:latin typeface="Cambria" panose="02040503050406030204" pitchFamily="18" charset="0"/>
                <a:ea typeface="Cambria Math" panose="02040503050406030204" pitchFamily="18" charset="0"/>
              </a:rPr>
              <a:t>dan</a:t>
            </a:r>
            <a:r>
              <a:rPr lang="en-MY" dirty="0">
                <a:latin typeface="Cambria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MY" dirty="0" err="1">
                <a:latin typeface="Cambria" panose="02040503050406030204" pitchFamily="18" charset="0"/>
                <a:ea typeface="Cambria Math" panose="02040503050406030204" pitchFamily="18" charset="0"/>
              </a:rPr>
              <a:t>minda</a:t>
            </a:r>
            <a:endParaRPr lang="en-MY" dirty="0">
              <a:latin typeface="Cambria" panose="02040503050406030204" pitchFamily="18" charset="0"/>
              <a:ea typeface="Cambria Math" panose="02040503050406030204" pitchFamily="18" charset="0"/>
            </a:endParaRPr>
          </a:p>
          <a:p>
            <a:r>
              <a:rPr lang="en-MY" dirty="0">
                <a:latin typeface="Cambria" panose="02040503050406030204" pitchFamily="18" charset="0"/>
                <a:ea typeface="Cambria Math" panose="02040503050406030204" pitchFamily="18" charset="0"/>
              </a:rPr>
              <a:t>      </a:t>
            </a:r>
            <a:r>
              <a:rPr lang="en-MY" dirty="0" err="1">
                <a:latin typeface="Cambria" panose="02040503050406030204" pitchFamily="18" charset="0"/>
                <a:ea typeface="Cambria Math" panose="02040503050406030204" pitchFamily="18" charset="0"/>
              </a:rPr>
              <a:t>ini</a:t>
            </a:r>
            <a:r>
              <a:rPr lang="en-MY" dirty="0">
                <a:latin typeface="Cambria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MY" dirty="0" err="1">
                <a:latin typeface="Cambria" panose="02040503050406030204" pitchFamily="18" charset="0"/>
                <a:ea typeface="Cambria Math" panose="02040503050406030204" pitchFamily="18" charset="0"/>
              </a:rPr>
              <a:t>termasuklah</a:t>
            </a:r>
            <a:r>
              <a:rPr lang="en-MY" dirty="0">
                <a:latin typeface="Cambria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MY" dirty="0" err="1">
                <a:latin typeface="Cambria" panose="02040503050406030204" pitchFamily="18" charset="0"/>
                <a:ea typeface="Cambria Math" panose="02040503050406030204" pitchFamily="18" charset="0"/>
              </a:rPr>
              <a:t>mula</a:t>
            </a:r>
            <a:r>
              <a:rPr lang="en-MY" dirty="0">
                <a:latin typeface="Cambria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MY" dirty="0" err="1">
                <a:latin typeface="Cambria" panose="02040503050406030204" pitchFamily="18" charset="0"/>
                <a:ea typeface="Cambria Math" panose="02040503050406030204" pitchFamily="18" charset="0"/>
              </a:rPr>
              <a:t>berasa</a:t>
            </a:r>
            <a:r>
              <a:rPr lang="en-MY" dirty="0">
                <a:latin typeface="Cambria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MY" dirty="0" err="1">
                <a:latin typeface="Cambria" panose="02040503050406030204" pitchFamily="18" charset="0"/>
                <a:ea typeface="Cambria Math" panose="02040503050406030204" pitchFamily="18" charset="0"/>
              </a:rPr>
              <a:t>seronok</a:t>
            </a:r>
            <a:r>
              <a:rPr lang="en-MY" dirty="0">
                <a:latin typeface="Cambria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en-MY" dirty="0" err="1">
                <a:latin typeface="Cambria" panose="02040503050406030204" pitchFamily="18" charset="0"/>
                <a:ea typeface="Cambria Math" panose="02040503050406030204" pitchFamily="18" charset="0"/>
              </a:rPr>
              <a:t>terangsang</a:t>
            </a:r>
            <a:r>
              <a:rPr lang="en-MY" dirty="0">
                <a:latin typeface="Cambria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MY" dirty="0" err="1">
                <a:latin typeface="Cambria" panose="02040503050406030204" pitchFamily="18" charset="0"/>
                <a:ea typeface="Cambria Math" panose="02040503050406030204" pitchFamily="18" charset="0"/>
              </a:rPr>
              <a:t>dan</a:t>
            </a:r>
            <a:r>
              <a:rPr lang="en-MY" dirty="0">
                <a:latin typeface="Cambria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MY" dirty="0" err="1">
                <a:latin typeface="Cambria" panose="02040503050406030204" pitchFamily="18" charset="0"/>
                <a:ea typeface="Cambria Math" panose="02040503050406030204" pitchFamily="18" charset="0"/>
              </a:rPr>
              <a:t>khayal</a:t>
            </a:r>
            <a:r>
              <a:rPr lang="en-MY" dirty="0">
                <a:latin typeface="Cambria" panose="02040503050406030204" pitchFamily="18" charset="0"/>
                <a:ea typeface="Cambria Math" panose="02040503050406030204" pitchFamily="18" charset="0"/>
              </a:rPr>
              <a:t> (</a:t>
            </a:r>
            <a:r>
              <a:rPr lang="en-MY" dirty="0" err="1">
                <a:latin typeface="Cambria" panose="02040503050406030204" pitchFamily="18" charset="0"/>
                <a:ea typeface="Cambria Math" panose="02040503050406030204" pitchFamily="18" charset="0"/>
              </a:rPr>
              <a:t>euforia</a:t>
            </a:r>
            <a:r>
              <a:rPr lang="en-MY" dirty="0">
                <a:latin typeface="Cambria" panose="02040503050406030204" pitchFamily="18" charset="0"/>
                <a:ea typeface="Cambria Math" panose="02040503050406030204" pitchFamily="18" charset="0"/>
              </a:rPr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dirty="0" err="1">
                <a:latin typeface="Cambria" panose="02040503050406030204" pitchFamily="18" charset="0"/>
                <a:ea typeface="Cambria Math" panose="02040503050406030204" pitchFamily="18" charset="0"/>
              </a:rPr>
              <a:t>Hilang</a:t>
            </a:r>
            <a:r>
              <a:rPr lang="en-MY" dirty="0">
                <a:latin typeface="Cambria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MY" dirty="0" err="1">
                <a:latin typeface="Cambria" panose="02040503050406030204" pitchFamily="18" charset="0"/>
                <a:ea typeface="Cambria Math" panose="02040503050406030204" pitchFamily="18" charset="0"/>
              </a:rPr>
              <a:t>kawalan</a:t>
            </a:r>
            <a:r>
              <a:rPr lang="en-MY" dirty="0">
                <a:latin typeface="Cambria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MY" dirty="0" err="1">
                <a:latin typeface="Cambria" panose="02040503050406030204" pitchFamily="18" charset="0"/>
                <a:ea typeface="Cambria Math" panose="02040503050406030204" pitchFamily="18" charset="0"/>
              </a:rPr>
              <a:t>diri</a:t>
            </a:r>
            <a:r>
              <a:rPr lang="en-MY" dirty="0">
                <a:latin typeface="Cambria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MY" dirty="0" err="1">
                <a:latin typeface="Cambria" panose="02040503050406030204" pitchFamily="18" charset="0"/>
                <a:ea typeface="Cambria Math" panose="02040503050406030204" pitchFamily="18" charset="0"/>
              </a:rPr>
              <a:t>dan</a:t>
            </a:r>
            <a:r>
              <a:rPr lang="en-MY" dirty="0">
                <a:latin typeface="Cambria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MY" dirty="0" err="1">
                <a:latin typeface="Cambria" panose="02040503050406030204" pitchFamily="18" charset="0"/>
                <a:ea typeface="Cambria Math" panose="02040503050406030204" pitchFamily="18" charset="0"/>
              </a:rPr>
              <a:t>pemikiran</a:t>
            </a:r>
            <a:endParaRPr lang="en-MY" dirty="0">
              <a:latin typeface="Cambria" panose="02040503050406030204" pitchFamily="18" charset="0"/>
              <a:ea typeface="Cambria Math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>
                <a:latin typeface="Cambria" panose="02040503050406030204" pitchFamily="18" charset="0"/>
              </a:rPr>
              <a:t>Perubahan</a:t>
            </a:r>
            <a:r>
              <a:rPr lang="en-GB" dirty="0">
                <a:latin typeface="Cambria" panose="02040503050406030204" pitchFamily="18" charset="0"/>
              </a:rPr>
              <a:t> </a:t>
            </a:r>
            <a:r>
              <a:rPr lang="en-GB" dirty="0" err="1">
                <a:latin typeface="Cambria" panose="02040503050406030204" pitchFamily="18" charset="0"/>
              </a:rPr>
              <a:t>personaliti</a:t>
            </a:r>
            <a:endParaRPr lang="en-GB" dirty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>
                <a:latin typeface="Cambria" panose="02040503050406030204" pitchFamily="18" charset="0"/>
              </a:rPr>
              <a:t>Kemurungan</a:t>
            </a:r>
            <a:endParaRPr lang="en-GB" dirty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>
                <a:latin typeface="Cambria" panose="02040503050406030204" pitchFamily="18" charset="0"/>
              </a:rPr>
              <a:t>Kelakuan</a:t>
            </a:r>
            <a:r>
              <a:rPr lang="en-GB" dirty="0">
                <a:latin typeface="Cambria" panose="02040503050406030204" pitchFamily="18" charset="0"/>
              </a:rPr>
              <a:t> </a:t>
            </a:r>
            <a:r>
              <a:rPr lang="en-GB" dirty="0" err="1">
                <a:latin typeface="Cambria" panose="02040503050406030204" pitchFamily="18" charset="0"/>
              </a:rPr>
              <a:t>agresif</a:t>
            </a:r>
            <a:endParaRPr lang="en-GB" dirty="0">
              <a:latin typeface="Cambria" panose="02040503050406030204" pitchFamily="18" charset="0"/>
            </a:endParaRPr>
          </a:p>
          <a:p>
            <a:endParaRPr lang="en-GB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85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3653</TotalTime>
  <Words>345</Words>
  <Application>Microsoft Office PowerPoint</Application>
  <PresentationFormat>Custom</PresentationFormat>
  <Paragraphs>116</Paragraphs>
  <Slides>10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  PENDAHULUAN  </vt:lpstr>
      <vt:lpstr>  JENIS BAHAN  </vt:lpstr>
      <vt:lpstr>  JENIS BAHAN  </vt:lpstr>
      <vt:lpstr>JENIS BAHAN</vt:lpstr>
      <vt:lpstr>JENIS BAHAN</vt:lpstr>
      <vt:lpstr>KESAN PENYALAHGUNAAN BAHAN</vt:lpstr>
      <vt:lpstr>KESAN PENYALAHGUNAAN BAHAN </vt:lpstr>
      <vt:lpstr>KESAN PENYALAHGUNAAN BAHAN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AcerKSSB2</dc:creator>
  <cp:lastModifiedBy>Nabiha KSSB</cp:lastModifiedBy>
  <cp:revision>154</cp:revision>
  <cp:lastPrinted>2016-06-24T04:19:21Z</cp:lastPrinted>
  <dcterms:created xsi:type="dcterms:W3CDTF">2016-06-23T08:55:35Z</dcterms:created>
  <dcterms:modified xsi:type="dcterms:W3CDTF">2018-10-31T01:25:20Z</dcterms:modified>
</cp:coreProperties>
</file>